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7" r:id="rId11"/>
    <p:sldId id="265" r:id="rId12"/>
    <p:sldId id="266" r:id="rId13"/>
    <p:sldId id="268" r:id="rId14"/>
    <p:sldId id="263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303" autoAdjust="0"/>
    <p:restoredTop sz="94660"/>
  </p:normalViewPr>
  <p:slideViewPr>
    <p:cSldViewPr>
      <p:cViewPr varScale="1">
        <p:scale>
          <a:sx n="75" d="100"/>
          <a:sy n="75" d="100"/>
        </p:scale>
        <p:origin x="-7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741292-0EC2-4A21-854E-7AA6BC10A6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FDAA1-D246-457F-B8C4-9CA8A7E72FCC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38D99F-D115-4F19-AA80-4F4359B55EAF}" type="slidenum">
              <a:rPr lang="en-US"/>
              <a:pPr/>
              <a:t>10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D8356E-C5FE-4D09-9530-88126CD88E16}" type="slidenum">
              <a:rPr lang="en-US"/>
              <a:pPr/>
              <a:t>11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F92537-8152-4011-9804-A78764127198}" type="slidenum">
              <a:rPr lang="en-US"/>
              <a:pPr/>
              <a:t>12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86EF3-28D7-4DD5-9126-3846DF77967C}" type="slidenum">
              <a:rPr lang="en-US"/>
              <a:pPr/>
              <a:t>13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24E095-1D15-4416-AAE7-F334257F34FB}" type="slidenum">
              <a:rPr lang="en-US"/>
              <a:pPr/>
              <a:t>14</a:t>
            </a:fld>
            <a:endParaRPr lang="en-US"/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6C9935-C8F2-4443-83D7-4E8B3821C4A4}" type="slidenum">
              <a:rPr lang="en-US"/>
              <a:pPr/>
              <a:t>15</a:t>
            </a:fld>
            <a:endParaRPr 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86D4E5-77BC-4F34-955E-A18152DB2DFD}" type="slidenum">
              <a:rPr lang="en-US"/>
              <a:pPr/>
              <a:t>16</a:t>
            </a:fld>
            <a:endParaRPr lang="en-US"/>
          </a:p>
        </p:txBody>
      </p:sp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D094C-C67E-42AE-940F-DF0887D5B2E8}" type="slidenum">
              <a:rPr lang="en-US"/>
              <a:pPr/>
              <a:t>17</a:t>
            </a:fld>
            <a:endParaRPr lang="en-US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D4EE90-4568-4077-A675-46342ACCCB7A}" type="slidenum">
              <a:rPr lang="en-US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5CDBC-1809-47A0-8849-23E7F1BAFB3E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CC99A1-120C-4616-8514-4AA442E3B424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39A41-5927-4040-B773-9BBC7C4968F3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358767-FC84-4F94-AE28-5382B2F60A9C}" type="slidenum">
              <a:rPr lang="en-US"/>
              <a:pPr/>
              <a:t>6</a:t>
            </a:fld>
            <a:endParaRPr lang="en-US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1C3F8-9C1E-4D2D-9874-534B32ADD402}" type="slidenum">
              <a:rPr lang="en-US"/>
              <a:pPr/>
              <a:t>7</a:t>
            </a:fld>
            <a:endParaRPr lang="en-US"/>
          </a:p>
        </p:txBody>
      </p:sp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882B7B-7BEC-4608-842D-F41507C76A70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6598C9-00D3-4BD1-9341-BDA27572B2BB}" type="slidenum">
              <a:rPr lang="en-US"/>
              <a:pPr/>
              <a:t>9</a:t>
            </a:fld>
            <a:endParaRPr lang="en-US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228600" y="-20638"/>
            <a:ext cx="9159875" cy="6878638"/>
            <a:chOff x="-11" y="-13"/>
            <a:chExt cx="5770" cy="433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/>
              <a:ahLst/>
              <a:cxnLst>
                <a:cxn ang="0">
                  <a:pos x="224" y="439"/>
                </a:cxn>
                <a:cxn ang="0">
                  <a:pos x="193" y="434"/>
                </a:cxn>
                <a:cxn ang="0">
                  <a:pos x="165" y="436"/>
                </a:cxn>
                <a:cxn ang="0">
                  <a:pos x="156" y="444"/>
                </a:cxn>
                <a:cxn ang="0">
                  <a:pos x="147" y="461"/>
                </a:cxn>
                <a:cxn ang="0">
                  <a:pos x="147" y="487"/>
                </a:cxn>
                <a:cxn ang="0">
                  <a:pos x="143" y="513"/>
                </a:cxn>
                <a:cxn ang="0">
                  <a:pos x="136" y="537"/>
                </a:cxn>
                <a:cxn ang="0">
                  <a:pos x="7" y="549"/>
                </a:cxn>
                <a:cxn ang="0">
                  <a:pos x="5" y="510"/>
                </a:cxn>
                <a:cxn ang="0">
                  <a:pos x="1" y="472"/>
                </a:cxn>
                <a:cxn ang="0">
                  <a:pos x="1" y="433"/>
                </a:cxn>
                <a:cxn ang="0">
                  <a:pos x="12" y="392"/>
                </a:cxn>
                <a:cxn ang="0">
                  <a:pos x="37" y="383"/>
                </a:cxn>
                <a:cxn ang="0">
                  <a:pos x="66" y="389"/>
                </a:cxn>
                <a:cxn ang="0">
                  <a:pos x="94" y="403"/>
                </a:cxn>
                <a:cxn ang="0">
                  <a:pos x="120" y="417"/>
                </a:cxn>
                <a:cxn ang="0">
                  <a:pos x="156" y="399"/>
                </a:cxn>
                <a:cxn ang="0">
                  <a:pos x="166" y="363"/>
                </a:cxn>
                <a:cxn ang="0">
                  <a:pos x="164" y="321"/>
                </a:cxn>
                <a:cxn ang="0">
                  <a:pos x="158" y="280"/>
                </a:cxn>
                <a:cxn ang="0">
                  <a:pos x="71" y="135"/>
                </a:cxn>
                <a:cxn ang="0">
                  <a:pos x="104" y="141"/>
                </a:cxn>
                <a:cxn ang="0">
                  <a:pos x="137" y="147"/>
                </a:cxn>
                <a:cxn ang="0">
                  <a:pos x="170" y="144"/>
                </a:cxn>
                <a:cxn ang="0">
                  <a:pos x="195" y="128"/>
                </a:cxn>
                <a:cxn ang="0">
                  <a:pos x="206" y="114"/>
                </a:cxn>
                <a:cxn ang="0">
                  <a:pos x="216" y="92"/>
                </a:cxn>
                <a:cxn ang="0">
                  <a:pos x="211" y="69"/>
                </a:cxn>
                <a:cxn ang="0">
                  <a:pos x="207" y="47"/>
                </a:cxn>
                <a:cxn ang="0">
                  <a:pos x="208" y="24"/>
                </a:cxn>
                <a:cxn ang="0">
                  <a:pos x="221" y="2"/>
                </a:cxn>
                <a:cxn ang="0">
                  <a:pos x="245" y="0"/>
                </a:cxn>
                <a:cxn ang="0">
                  <a:pos x="272" y="5"/>
                </a:cxn>
                <a:cxn ang="0">
                  <a:pos x="296" y="17"/>
                </a:cxn>
                <a:cxn ang="0">
                  <a:pos x="316" y="38"/>
                </a:cxn>
                <a:cxn ang="0">
                  <a:pos x="317" y="66"/>
                </a:cxn>
                <a:cxn ang="0">
                  <a:pos x="304" y="94"/>
                </a:cxn>
                <a:cxn ang="0">
                  <a:pos x="294" y="125"/>
                </a:cxn>
                <a:cxn ang="0">
                  <a:pos x="302" y="158"/>
                </a:cxn>
                <a:cxn ang="0">
                  <a:pos x="337" y="181"/>
                </a:cxn>
                <a:cxn ang="0">
                  <a:pos x="380" y="188"/>
                </a:cxn>
                <a:cxn ang="0">
                  <a:pos x="427" y="190"/>
                </a:cxn>
                <a:cxn ang="0">
                  <a:pos x="431" y="329"/>
                </a:cxn>
                <a:cxn ang="0">
                  <a:pos x="401" y="338"/>
                </a:cxn>
                <a:cxn ang="0">
                  <a:pos x="370" y="331"/>
                </a:cxn>
                <a:cxn ang="0">
                  <a:pos x="337" y="319"/>
                </a:cxn>
                <a:cxn ang="0">
                  <a:pos x="303" y="316"/>
                </a:cxn>
                <a:cxn ang="0">
                  <a:pos x="281" y="333"/>
                </a:cxn>
                <a:cxn ang="0">
                  <a:pos x="268" y="361"/>
                </a:cxn>
                <a:cxn ang="0">
                  <a:pos x="263" y="393"/>
                </a:cxn>
                <a:cxn ang="0">
                  <a:pos x="264" y="427"/>
                </a:cxn>
                <a:cxn ang="0">
                  <a:pos x="286" y="457"/>
                </a:cxn>
                <a:cxn ang="0">
                  <a:pos x="317" y="464"/>
                </a:cxn>
                <a:cxn ang="0">
                  <a:pos x="354" y="463"/>
                </a:cxn>
                <a:cxn ang="0">
                  <a:pos x="392" y="473"/>
                </a:cxn>
                <a:cxn ang="0">
                  <a:pos x="401" y="509"/>
                </a:cxn>
                <a:cxn ang="0">
                  <a:pos x="403" y="547"/>
                </a:cxn>
                <a:cxn ang="0">
                  <a:pos x="398" y="583"/>
                </a:cxn>
                <a:cxn ang="0">
                  <a:pos x="388" y="617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/>
              <a:ahLst/>
              <a:cxnLst>
                <a:cxn ang="0">
                  <a:pos x="186" y="342"/>
                </a:cxn>
                <a:cxn ang="0">
                  <a:pos x="175" y="308"/>
                </a:cxn>
                <a:cxn ang="0">
                  <a:pos x="149" y="280"/>
                </a:cxn>
                <a:cxn ang="0">
                  <a:pos x="124" y="270"/>
                </a:cxn>
                <a:cxn ang="0">
                  <a:pos x="104" y="269"/>
                </a:cxn>
                <a:cxn ang="0">
                  <a:pos x="10" y="290"/>
                </a:cxn>
                <a:cxn ang="0">
                  <a:pos x="3" y="264"/>
                </a:cxn>
                <a:cxn ang="0">
                  <a:pos x="0" y="236"/>
                </a:cxn>
                <a:cxn ang="0">
                  <a:pos x="4" y="214"/>
                </a:cxn>
                <a:cxn ang="0">
                  <a:pos x="22" y="200"/>
                </a:cxn>
                <a:cxn ang="0">
                  <a:pos x="53" y="200"/>
                </a:cxn>
                <a:cxn ang="0">
                  <a:pos x="90" y="208"/>
                </a:cxn>
                <a:cxn ang="0">
                  <a:pos x="126" y="190"/>
                </a:cxn>
                <a:cxn ang="0">
                  <a:pos x="144" y="33"/>
                </a:cxn>
                <a:cxn ang="0">
                  <a:pos x="174" y="28"/>
                </a:cxn>
                <a:cxn ang="0">
                  <a:pos x="206" y="31"/>
                </a:cxn>
                <a:cxn ang="0">
                  <a:pos x="230" y="57"/>
                </a:cxn>
                <a:cxn ang="0">
                  <a:pos x="236" y="99"/>
                </a:cxn>
                <a:cxn ang="0">
                  <a:pos x="249" y="138"/>
                </a:cxn>
                <a:cxn ang="0">
                  <a:pos x="293" y="159"/>
                </a:cxn>
                <a:cxn ang="0">
                  <a:pos x="345" y="148"/>
                </a:cxn>
                <a:cxn ang="0">
                  <a:pos x="366" y="119"/>
                </a:cxn>
                <a:cxn ang="0">
                  <a:pos x="361" y="91"/>
                </a:cxn>
                <a:cxn ang="0">
                  <a:pos x="352" y="62"/>
                </a:cxn>
                <a:cxn ang="0">
                  <a:pos x="363" y="34"/>
                </a:cxn>
                <a:cxn ang="0">
                  <a:pos x="398" y="17"/>
                </a:cxn>
                <a:cxn ang="0">
                  <a:pos x="439" y="7"/>
                </a:cxn>
                <a:cxn ang="0">
                  <a:pos x="474" y="5"/>
                </a:cxn>
                <a:cxn ang="0">
                  <a:pos x="479" y="37"/>
                </a:cxn>
                <a:cxn ang="0">
                  <a:pos x="483" y="70"/>
                </a:cxn>
                <a:cxn ang="0">
                  <a:pos x="507" y="97"/>
                </a:cxn>
                <a:cxn ang="0">
                  <a:pos x="535" y="101"/>
                </a:cxn>
                <a:cxn ang="0">
                  <a:pos x="566" y="94"/>
                </a:cxn>
                <a:cxn ang="0">
                  <a:pos x="598" y="94"/>
                </a:cxn>
                <a:cxn ang="0">
                  <a:pos x="620" y="125"/>
                </a:cxn>
                <a:cxn ang="0">
                  <a:pos x="621" y="162"/>
                </a:cxn>
                <a:cxn ang="0">
                  <a:pos x="608" y="178"/>
                </a:cxn>
                <a:cxn ang="0">
                  <a:pos x="573" y="183"/>
                </a:cxn>
                <a:cxn ang="0">
                  <a:pos x="524" y="186"/>
                </a:cxn>
                <a:cxn ang="0">
                  <a:pos x="514" y="197"/>
                </a:cxn>
                <a:cxn ang="0">
                  <a:pos x="519" y="333"/>
                </a:cxn>
                <a:cxn ang="0">
                  <a:pos x="486" y="342"/>
                </a:cxn>
                <a:cxn ang="0">
                  <a:pos x="449" y="344"/>
                </a:cxn>
                <a:cxn ang="0">
                  <a:pos x="412" y="338"/>
                </a:cxn>
                <a:cxn ang="0">
                  <a:pos x="402" y="311"/>
                </a:cxn>
                <a:cxn ang="0">
                  <a:pos x="402" y="283"/>
                </a:cxn>
                <a:cxn ang="0">
                  <a:pos x="397" y="254"/>
                </a:cxn>
                <a:cxn ang="0">
                  <a:pos x="367" y="236"/>
                </a:cxn>
                <a:cxn ang="0">
                  <a:pos x="329" y="237"/>
                </a:cxn>
                <a:cxn ang="0">
                  <a:pos x="289" y="248"/>
                </a:cxn>
                <a:cxn ang="0">
                  <a:pos x="263" y="264"/>
                </a:cxn>
                <a:cxn ang="0">
                  <a:pos x="262" y="293"/>
                </a:cxn>
                <a:cxn ang="0">
                  <a:pos x="276" y="322"/>
                </a:cxn>
                <a:cxn ang="0">
                  <a:pos x="257" y="360"/>
                </a:cxn>
                <a:cxn ang="0">
                  <a:pos x="210" y="364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/>
              <a:ahLst/>
              <a:cxnLst>
                <a:cxn ang="0">
                  <a:pos x="232" y="620"/>
                </a:cxn>
                <a:cxn ang="0">
                  <a:pos x="189" y="605"/>
                </a:cxn>
                <a:cxn ang="0">
                  <a:pos x="182" y="565"/>
                </a:cxn>
                <a:cxn ang="0">
                  <a:pos x="193" y="519"/>
                </a:cxn>
                <a:cxn ang="0">
                  <a:pos x="165" y="492"/>
                </a:cxn>
                <a:cxn ang="0">
                  <a:pos x="126" y="490"/>
                </a:cxn>
                <a:cxn ang="0">
                  <a:pos x="87" y="497"/>
                </a:cxn>
                <a:cxn ang="0">
                  <a:pos x="44" y="505"/>
                </a:cxn>
                <a:cxn ang="0">
                  <a:pos x="25" y="493"/>
                </a:cxn>
                <a:cxn ang="0">
                  <a:pos x="21" y="472"/>
                </a:cxn>
                <a:cxn ang="0">
                  <a:pos x="19" y="448"/>
                </a:cxn>
                <a:cxn ang="0">
                  <a:pos x="17" y="423"/>
                </a:cxn>
                <a:cxn ang="0">
                  <a:pos x="21" y="396"/>
                </a:cxn>
                <a:cxn ang="0">
                  <a:pos x="52" y="377"/>
                </a:cxn>
                <a:cxn ang="0">
                  <a:pos x="82" y="375"/>
                </a:cxn>
                <a:cxn ang="0">
                  <a:pos x="116" y="373"/>
                </a:cxn>
                <a:cxn ang="0">
                  <a:pos x="137" y="354"/>
                </a:cxn>
                <a:cxn ang="0">
                  <a:pos x="151" y="327"/>
                </a:cxn>
                <a:cxn ang="0">
                  <a:pos x="151" y="294"/>
                </a:cxn>
                <a:cxn ang="0">
                  <a:pos x="137" y="262"/>
                </a:cxn>
                <a:cxn ang="0">
                  <a:pos x="111" y="256"/>
                </a:cxn>
                <a:cxn ang="0">
                  <a:pos x="86" y="264"/>
                </a:cxn>
                <a:cxn ang="0">
                  <a:pos x="60" y="275"/>
                </a:cxn>
                <a:cxn ang="0">
                  <a:pos x="35" y="282"/>
                </a:cxn>
                <a:cxn ang="0">
                  <a:pos x="6" y="268"/>
                </a:cxn>
                <a:cxn ang="0">
                  <a:pos x="1" y="231"/>
                </a:cxn>
                <a:cxn ang="0">
                  <a:pos x="9" y="205"/>
                </a:cxn>
                <a:cxn ang="0">
                  <a:pos x="15" y="175"/>
                </a:cxn>
                <a:cxn ang="0">
                  <a:pos x="44" y="161"/>
                </a:cxn>
                <a:cxn ang="0">
                  <a:pos x="87" y="156"/>
                </a:cxn>
                <a:cxn ang="0">
                  <a:pos x="127" y="145"/>
                </a:cxn>
                <a:cxn ang="0">
                  <a:pos x="154" y="113"/>
                </a:cxn>
                <a:cxn ang="0">
                  <a:pos x="152" y="72"/>
                </a:cxn>
                <a:cxn ang="0">
                  <a:pos x="150" y="29"/>
                </a:cxn>
                <a:cxn ang="0">
                  <a:pos x="186" y="4"/>
                </a:cxn>
                <a:cxn ang="0">
                  <a:pos x="228" y="1"/>
                </a:cxn>
                <a:cxn ang="0">
                  <a:pos x="252" y="22"/>
                </a:cxn>
                <a:cxn ang="0">
                  <a:pos x="248" y="53"/>
                </a:cxn>
                <a:cxn ang="0">
                  <a:pos x="241" y="86"/>
                </a:cxn>
                <a:cxn ang="0">
                  <a:pos x="247" y="116"/>
                </a:cxn>
                <a:cxn ang="0">
                  <a:pos x="371" y="252"/>
                </a:cxn>
                <a:cxn ang="0">
                  <a:pos x="338" y="262"/>
                </a:cxn>
                <a:cxn ang="0">
                  <a:pos x="301" y="257"/>
                </a:cxn>
                <a:cxn ang="0">
                  <a:pos x="264" y="260"/>
                </a:cxn>
                <a:cxn ang="0">
                  <a:pos x="237" y="286"/>
                </a:cxn>
                <a:cxn ang="0">
                  <a:pos x="233" y="316"/>
                </a:cxn>
                <a:cxn ang="0">
                  <a:pos x="234" y="348"/>
                </a:cxn>
                <a:cxn ang="0">
                  <a:pos x="245" y="377"/>
                </a:cxn>
                <a:cxn ang="0">
                  <a:pos x="265" y="400"/>
                </a:cxn>
                <a:cxn ang="0">
                  <a:pos x="284" y="397"/>
                </a:cxn>
                <a:cxn ang="0">
                  <a:pos x="303" y="385"/>
                </a:cxn>
                <a:cxn ang="0">
                  <a:pos x="322" y="370"/>
                </a:cxn>
                <a:cxn ang="0">
                  <a:pos x="345" y="356"/>
                </a:cxn>
                <a:cxn ang="0">
                  <a:pos x="383" y="363"/>
                </a:cxn>
                <a:cxn ang="0">
                  <a:pos x="407" y="390"/>
                </a:cxn>
                <a:cxn ang="0">
                  <a:pos x="407" y="416"/>
                </a:cxn>
                <a:cxn ang="0">
                  <a:pos x="402" y="444"/>
                </a:cxn>
                <a:cxn ang="0">
                  <a:pos x="368" y="456"/>
                </a:cxn>
                <a:cxn ang="0">
                  <a:pos x="327" y="467"/>
                </a:cxn>
                <a:cxn ang="0">
                  <a:pos x="291" y="485"/>
                </a:cxn>
                <a:cxn ang="0">
                  <a:pos x="266" y="61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/>
              <a:ahLst/>
              <a:cxnLst>
                <a:cxn ang="0">
                  <a:pos x="246" y="372"/>
                </a:cxn>
                <a:cxn ang="0">
                  <a:pos x="237" y="330"/>
                </a:cxn>
                <a:cxn ang="0">
                  <a:pos x="222" y="293"/>
                </a:cxn>
                <a:cxn ang="0">
                  <a:pos x="185" y="278"/>
                </a:cxn>
                <a:cxn ang="0">
                  <a:pos x="142" y="289"/>
                </a:cxn>
                <a:cxn ang="0">
                  <a:pos x="104" y="293"/>
                </a:cxn>
                <a:cxn ang="0">
                  <a:pos x="85" y="275"/>
                </a:cxn>
                <a:cxn ang="0">
                  <a:pos x="73" y="247"/>
                </a:cxn>
                <a:cxn ang="0">
                  <a:pos x="67" y="215"/>
                </a:cxn>
                <a:cxn ang="0">
                  <a:pos x="68" y="185"/>
                </a:cxn>
                <a:cxn ang="0">
                  <a:pos x="99" y="176"/>
                </a:cxn>
                <a:cxn ang="0">
                  <a:pos x="139" y="183"/>
                </a:cxn>
                <a:cxn ang="0">
                  <a:pos x="167" y="170"/>
                </a:cxn>
                <a:cxn ang="0">
                  <a:pos x="179" y="149"/>
                </a:cxn>
                <a:cxn ang="0">
                  <a:pos x="181" y="123"/>
                </a:cxn>
                <a:cxn ang="0">
                  <a:pos x="180" y="96"/>
                </a:cxn>
                <a:cxn ang="0">
                  <a:pos x="170" y="68"/>
                </a:cxn>
                <a:cxn ang="0">
                  <a:pos x="146" y="48"/>
                </a:cxn>
                <a:cxn ang="0">
                  <a:pos x="115" y="49"/>
                </a:cxn>
                <a:cxn ang="0">
                  <a:pos x="86" y="62"/>
                </a:cxn>
                <a:cxn ang="0">
                  <a:pos x="56" y="71"/>
                </a:cxn>
                <a:cxn ang="0">
                  <a:pos x="26" y="62"/>
                </a:cxn>
                <a:cxn ang="0">
                  <a:pos x="11" y="43"/>
                </a:cxn>
                <a:cxn ang="0">
                  <a:pos x="1" y="22"/>
                </a:cxn>
                <a:cxn ang="0">
                  <a:pos x="388" y="18"/>
                </a:cxn>
                <a:cxn ang="0">
                  <a:pos x="367" y="21"/>
                </a:cxn>
                <a:cxn ang="0">
                  <a:pos x="346" y="18"/>
                </a:cxn>
                <a:cxn ang="0">
                  <a:pos x="324" y="13"/>
                </a:cxn>
                <a:cxn ang="0">
                  <a:pos x="299" y="18"/>
                </a:cxn>
                <a:cxn ang="0">
                  <a:pos x="278" y="43"/>
                </a:cxn>
                <a:cxn ang="0">
                  <a:pos x="277" y="75"/>
                </a:cxn>
                <a:cxn ang="0">
                  <a:pos x="281" y="99"/>
                </a:cxn>
                <a:cxn ang="0">
                  <a:pos x="287" y="124"/>
                </a:cxn>
                <a:cxn ang="0">
                  <a:pos x="300" y="145"/>
                </a:cxn>
                <a:cxn ang="0">
                  <a:pos x="325" y="159"/>
                </a:cxn>
                <a:cxn ang="0">
                  <a:pos x="349" y="158"/>
                </a:cxn>
                <a:cxn ang="0">
                  <a:pos x="371" y="148"/>
                </a:cxn>
                <a:cxn ang="0">
                  <a:pos x="394" y="138"/>
                </a:cxn>
                <a:cxn ang="0">
                  <a:pos x="418" y="142"/>
                </a:cxn>
                <a:cxn ang="0">
                  <a:pos x="428" y="163"/>
                </a:cxn>
                <a:cxn ang="0">
                  <a:pos x="434" y="188"/>
                </a:cxn>
                <a:cxn ang="0">
                  <a:pos x="436" y="215"/>
                </a:cxn>
                <a:cxn ang="0">
                  <a:pos x="428" y="234"/>
                </a:cxn>
                <a:cxn ang="0">
                  <a:pos x="389" y="242"/>
                </a:cxn>
                <a:cxn ang="0">
                  <a:pos x="355" y="257"/>
                </a:cxn>
                <a:cxn ang="0">
                  <a:pos x="339" y="282"/>
                </a:cxn>
                <a:cxn ang="0">
                  <a:pos x="345" y="313"/>
                </a:cxn>
                <a:cxn ang="0">
                  <a:pos x="364" y="340"/>
                </a:cxn>
                <a:cxn ang="0">
                  <a:pos x="361" y="368"/>
                </a:cxn>
                <a:cxn ang="0">
                  <a:pos x="339" y="379"/>
                </a:cxn>
                <a:cxn ang="0">
                  <a:pos x="315" y="387"/>
                </a:cxn>
                <a:cxn ang="0">
                  <a:pos x="290" y="392"/>
                </a:cxn>
                <a:cxn ang="0">
                  <a:pos x="264" y="39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/>
              <a:ahLst/>
              <a:cxnLst>
                <a:cxn ang="0">
                  <a:pos x="315" y="160"/>
                </a:cxn>
                <a:cxn ang="0">
                  <a:pos x="280" y="168"/>
                </a:cxn>
                <a:cxn ang="0">
                  <a:pos x="247" y="179"/>
                </a:cxn>
                <a:cxn ang="0">
                  <a:pos x="232" y="209"/>
                </a:cxn>
                <a:cxn ang="0">
                  <a:pos x="240" y="243"/>
                </a:cxn>
                <a:cxn ang="0">
                  <a:pos x="243" y="275"/>
                </a:cxn>
                <a:cxn ang="0">
                  <a:pos x="227" y="291"/>
                </a:cxn>
                <a:cxn ang="0">
                  <a:pos x="202" y="300"/>
                </a:cxn>
                <a:cxn ang="0">
                  <a:pos x="175" y="303"/>
                </a:cxn>
                <a:cxn ang="0">
                  <a:pos x="149" y="303"/>
                </a:cxn>
                <a:cxn ang="0">
                  <a:pos x="142" y="276"/>
                </a:cxn>
                <a:cxn ang="0">
                  <a:pos x="149" y="243"/>
                </a:cxn>
                <a:cxn ang="0">
                  <a:pos x="139" y="220"/>
                </a:cxn>
                <a:cxn ang="0">
                  <a:pos x="121" y="210"/>
                </a:cxn>
                <a:cxn ang="0">
                  <a:pos x="99" y="206"/>
                </a:cxn>
                <a:cxn ang="0">
                  <a:pos x="75" y="207"/>
                </a:cxn>
                <a:cxn ang="0">
                  <a:pos x="51" y="216"/>
                </a:cxn>
                <a:cxn ang="0">
                  <a:pos x="34" y="234"/>
                </a:cxn>
                <a:cxn ang="0">
                  <a:pos x="32" y="260"/>
                </a:cxn>
                <a:cxn ang="0">
                  <a:pos x="43" y="284"/>
                </a:cxn>
                <a:cxn ang="0">
                  <a:pos x="50" y="309"/>
                </a:cxn>
                <a:cxn ang="0">
                  <a:pos x="41" y="333"/>
                </a:cxn>
                <a:cxn ang="0">
                  <a:pos x="25" y="345"/>
                </a:cxn>
                <a:cxn ang="0">
                  <a:pos x="7" y="353"/>
                </a:cxn>
                <a:cxn ang="0">
                  <a:pos x="14" y="34"/>
                </a:cxn>
                <a:cxn ang="0">
                  <a:pos x="16" y="51"/>
                </a:cxn>
                <a:cxn ang="0">
                  <a:pos x="13" y="68"/>
                </a:cxn>
                <a:cxn ang="0">
                  <a:pos x="9" y="87"/>
                </a:cxn>
                <a:cxn ang="0">
                  <a:pos x="12" y="107"/>
                </a:cxn>
                <a:cxn ang="0">
                  <a:pos x="33" y="126"/>
                </a:cxn>
                <a:cxn ang="0">
                  <a:pos x="61" y="127"/>
                </a:cxn>
                <a:cxn ang="0">
                  <a:pos x="81" y="124"/>
                </a:cxn>
                <a:cxn ang="0">
                  <a:pos x="103" y="121"/>
                </a:cxn>
                <a:cxn ang="0">
                  <a:pos x="122" y="110"/>
                </a:cxn>
                <a:cxn ang="0">
                  <a:pos x="135" y="91"/>
                </a:cxn>
                <a:cxn ang="0">
                  <a:pos x="134" y="71"/>
                </a:cxn>
                <a:cxn ang="0">
                  <a:pos x="126" y="52"/>
                </a:cxn>
                <a:cxn ang="0">
                  <a:pos x="118" y="33"/>
                </a:cxn>
                <a:cxn ang="0">
                  <a:pos x="122" y="13"/>
                </a:cxn>
                <a:cxn ang="0">
                  <a:pos x="140" y="6"/>
                </a:cxn>
                <a:cxn ang="0">
                  <a:pos x="163" y="1"/>
                </a:cxn>
                <a:cxn ang="0">
                  <a:pos x="186" y="1"/>
                </a:cxn>
                <a:cxn ang="0">
                  <a:pos x="202" y="8"/>
                </a:cxn>
                <a:cxn ang="0">
                  <a:pos x="207" y="41"/>
                </a:cxn>
                <a:cxn ang="0">
                  <a:pos x="219" y="68"/>
                </a:cxn>
                <a:cxn ang="0">
                  <a:pos x="241" y="82"/>
                </a:cxn>
                <a:cxn ang="0">
                  <a:pos x="267" y="78"/>
                </a:cxn>
                <a:cxn ang="0">
                  <a:pos x="292" y="64"/>
                </a:cxn>
                <a:cxn ang="0">
                  <a:pos x="316" y="67"/>
                </a:cxn>
                <a:cxn ang="0">
                  <a:pos x="323" y="85"/>
                </a:cxn>
                <a:cxn ang="0">
                  <a:pos x="329" y="105"/>
                </a:cxn>
                <a:cxn ang="0">
                  <a:pos x="334" y="126"/>
                </a:cxn>
                <a:cxn ang="0">
                  <a:pos x="335" y="147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/>
              <a:ahLst/>
              <a:cxnLst>
                <a:cxn ang="0">
                  <a:pos x="131" y="340"/>
                </a:cxn>
                <a:cxn ang="0">
                  <a:pos x="132" y="311"/>
                </a:cxn>
                <a:cxn ang="0">
                  <a:pos x="128" y="290"/>
                </a:cxn>
                <a:cxn ang="0">
                  <a:pos x="100" y="265"/>
                </a:cxn>
                <a:cxn ang="0">
                  <a:pos x="37" y="249"/>
                </a:cxn>
                <a:cxn ang="0">
                  <a:pos x="2" y="210"/>
                </a:cxn>
                <a:cxn ang="0">
                  <a:pos x="0" y="174"/>
                </a:cxn>
                <a:cxn ang="0">
                  <a:pos x="10" y="150"/>
                </a:cxn>
                <a:cxn ang="0">
                  <a:pos x="32" y="135"/>
                </a:cxn>
                <a:cxn ang="0">
                  <a:pos x="48" y="136"/>
                </a:cxn>
                <a:cxn ang="0">
                  <a:pos x="82" y="142"/>
                </a:cxn>
                <a:cxn ang="0">
                  <a:pos x="98" y="145"/>
                </a:cxn>
                <a:cxn ang="0">
                  <a:pos x="123" y="146"/>
                </a:cxn>
                <a:cxn ang="0">
                  <a:pos x="154" y="136"/>
                </a:cxn>
                <a:cxn ang="0">
                  <a:pos x="172" y="117"/>
                </a:cxn>
                <a:cxn ang="0">
                  <a:pos x="181" y="103"/>
                </a:cxn>
                <a:cxn ang="0">
                  <a:pos x="185" y="91"/>
                </a:cxn>
                <a:cxn ang="0">
                  <a:pos x="181" y="75"/>
                </a:cxn>
                <a:cxn ang="0">
                  <a:pos x="178" y="57"/>
                </a:cxn>
                <a:cxn ang="0">
                  <a:pos x="175" y="41"/>
                </a:cxn>
                <a:cxn ang="0">
                  <a:pos x="177" y="23"/>
                </a:cxn>
                <a:cxn ang="0">
                  <a:pos x="185" y="4"/>
                </a:cxn>
                <a:cxn ang="0">
                  <a:pos x="201" y="0"/>
                </a:cxn>
                <a:cxn ang="0">
                  <a:pos x="220" y="0"/>
                </a:cxn>
                <a:cxn ang="0">
                  <a:pos x="240" y="4"/>
                </a:cxn>
                <a:cxn ang="0">
                  <a:pos x="246" y="7"/>
                </a:cxn>
                <a:cxn ang="0">
                  <a:pos x="265" y="16"/>
                </a:cxn>
                <a:cxn ang="0">
                  <a:pos x="275" y="25"/>
                </a:cxn>
                <a:cxn ang="0">
                  <a:pos x="284" y="37"/>
                </a:cxn>
                <a:cxn ang="0">
                  <a:pos x="287" y="58"/>
                </a:cxn>
                <a:cxn ang="0">
                  <a:pos x="280" y="80"/>
                </a:cxn>
                <a:cxn ang="0">
                  <a:pos x="269" y="101"/>
                </a:cxn>
                <a:cxn ang="0">
                  <a:pos x="261" y="132"/>
                </a:cxn>
                <a:cxn ang="0">
                  <a:pos x="271" y="157"/>
                </a:cxn>
                <a:cxn ang="0">
                  <a:pos x="286" y="171"/>
                </a:cxn>
                <a:cxn ang="0">
                  <a:pos x="305" y="181"/>
                </a:cxn>
                <a:cxn ang="0">
                  <a:pos x="326" y="185"/>
                </a:cxn>
                <a:cxn ang="0">
                  <a:pos x="337" y="186"/>
                </a:cxn>
                <a:cxn ang="0">
                  <a:pos x="360" y="188"/>
                </a:cxn>
                <a:cxn ang="0">
                  <a:pos x="395" y="190"/>
                </a:cxn>
                <a:cxn ang="0">
                  <a:pos x="417" y="208"/>
                </a:cxn>
                <a:cxn ang="0">
                  <a:pos x="425" y="246"/>
                </a:cxn>
                <a:cxn ang="0">
                  <a:pos x="412" y="300"/>
                </a:cxn>
                <a:cxn ang="0">
                  <a:pos x="400" y="329"/>
                </a:cxn>
                <a:cxn ang="0">
                  <a:pos x="393" y="334"/>
                </a:cxn>
                <a:cxn ang="0">
                  <a:pos x="377" y="339"/>
                </a:cxn>
                <a:cxn ang="0">
                  <a:pos x="362" y="338"/>
                </a:cxn>
                <a:cxn ang="0">
                  <a:pos x="338" y="331"/>
                </a:cxn>
                <a:cxn ang="0">
                  <a:pos x="329" y="327"/>
                </a:cxn>
                <a:cxn ang="0">
                  <a:pos x="313" y="322"/>
                </a:cxn>
                <a:cxn ang="0">
                  <a:pos x="297" y="317"/>
                </a:cxn>
                <a:cxn ang="0">
                  <a:pos x="280" y="315"/>
                </a:cxn>
                <a:cxn ang="0">
                  <a:pos x="260" y="324"/>
                </a:cxn>
                <a:cxn ang="0">
                  <a:pos x="246" y="340"/>
                </a:cxn>
                <a:cxn ang="0">
                  <a:pos x="131" y="340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C2FEE5-6A69-4091-A281-496EE4383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6D1D4-7AE5-40F0-B1A7-B00DA12664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6125" y="609600"/>
            <a:ext cx="194627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25" y="609600"/>
            <a:ext cx="568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29236-3E9D-4B57-9FD1-581F64FA49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06799-4ADD-4602-8058-900F9BFB2D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DFE20-8060-46C6-9BA7-067B834837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65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1109D-8FE3-48B0-9BEB-FF5AF33A1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FBD1C-9F97-407D-B351-49F46321BB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0861E-96AC-41D4-8F50-E8C45E2EA9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84D1E-A59F-4E2B-8E2D-9674672A7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A7D62-2967-42EF-9EEB-FC35A4687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E237D-E385-4F28-AEA4-47412B158D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/>
              <a:ahLst/>
              <a:cxnLst>
                <a:cxn ang="0">
                  <a:pos x="224" y="439"/>
                </a:cxn>
                <a:cxn ang="0">
                  <a:pos x="193" y="434"/>
                </a:cxn>
                <a:cxn ang="0">
                  <a:pos x="165" y="436"/>
                </a:cxn>
                <a:cxn ang="0">
                  <a:pos x="156" y="444"/>
                </a:cxn>
                <a:cxn ang="0">
                  <a:pos x="147" y="461"/>
                </a:cxn>
                <a:cxn ang="0">
                  <a:pos x="147" y="487"/>
                </a:cxn>
                <a:cxn ang="0">
                  <a:pos x="143" y="513"/>
                </a:cxn>
                <a:cxn ang="0">
                  <a:pos x="136" y="537"/>
                </a:cxn>
                <a:cxn ang="0">
                  <a:pos x="7" y="549"/>
                </a:cxn>
                <a:cxn ang="0">
                  <a:pos x="5" y="510"/>
                </a:cxn>
                <a:cxn ang="0">
                  <a:pos x="1" y="472"/>
                </a:cxn>
                <a:cxn ang="0">
                  <a:pos x="1" y="433"/>
                </a:cxn>
                <a:cxn ang="0">
                  <a:pos x="12" y="392"/>
                </a:cxn>
                <a:cxn ang="0">
                  <a:pos x="37" y="383"/>
                </a:cxn>
                <a:cxn ang="0">
                  <a:pos x="66" y="389"/>
                </a:cxn>
                <a:cxn ang="0">
                  <a:pos x="94" y="403"/>
                </a:cxn>
                <a:cxn ang="0">
                  <a:pos x="120" y="417"/>
                </a:cxn>
                <a:cxn ang="0">
                  <a:pos x="156" y="399"/>
                </a:cxn>
                <a:cxn ang="0">
                  <a:pos x="166" y="363"/>
                </a:cxn>
                <a:cxn ang="0">
                  <a:pos x="164" y="321"/>
                </a:cxn>
                <a:cxn ang="0">
                  <a:pos x="158" y="280"/>
                </a:cxn>
                <a:cxn ang="0">
                  <a:pos x="71" y="135"/>
                </a:cxn>
                <a:cxn ang="0">
                  <a:pos x="104" y="141"/>
                </a:cxn>
                <a:cxn ang="0">
                  <a:pos x="137" y="147"/>
                </a:cxn>
                <a:cxn ang="0">
                  <a:pos x="170" y="144"/>
                </a:cxn>
                <a:cxn ang="0">
                  <a:pos x="195" y="128"/>
                </a:cxn>
                <a:cxn ang="0">
                  <a:pos x="206" y="114"/>
                </a:cxn>
                <a:cxn ang="0">
                  <a:pos x="216" y="92"/>
                </a:cxn>
                <a:cxn ang="0">
                  <a:pos x="211" y="69"/>
                </a:cxn>
                <a:cxn ang="0">
                  <a:pos x="207" y="47"/>
                </a:cxn>
                <a:cxn ang="0">
                  <a:pos x="208" y="24"/>
                </a:cxn>
                <a:cxn ang="0">
                  <a:pos x="221" y="2"/>
                </a:cxn>
                <a:cxn ang="0">
                  <a:pos x="245" y="0"/>
                </a:cxn>
                <a:cxn ang="0">
                  <a:pos x="272" y="5"/>
                </a:cxn>
                <a:cxn ang="0">
                  <a:pos x="296" y="17"/>
                </a:cxn>
                <a:cxn ang="0">
                  <a:pos x="316" y="38"/>
                </a:cxn>
                <a:cxn ang="0">
                  <a:pos x="317" y="66"/>
                </a:cxn>
                <a:cxn ang="0">
                  <a:pos x="304" y="94"/>
                </a:cxn>
                <a:cxn ang="0">
                  <a:pos x="294" y="125"/>
                </a:cxn>
                <a:cxn ang="0">
                  <a:pos x="302" y="158"/>
                </a:cxn>
                <a:cxn ang="0">
                  <a:pos x="337" y="181"/>
                </a:cxn>
                <a:cxn ang="0">
                  <a:pos x="380" y="188"/>
                </a:cxn>
                <a:cxn ang="0">
                  <a:pos x="427" y="190"/>
                </a:cxn>
                <a:cxn ang="0">
                  <a:pos x="431" y="329"/>
                </a:cxn>
                <a:cxn ang="0">
                  <a:pos x="401" y="338"/>
                </a:cxn>
                <a:cxn ang="0">
                  <a:pos x="370" y="331"/>
                </a:cxn>
                <a:cxn ang="0">
                  <a:pos x="337" y="319"/>
                </a:cxn>
                <a:cxn ang="0">
                  <a:pos x="303" y="316"/>
                </a:cxn>
                <a:cxn ang="0">
                  <a:pos x="281" y="333"/>
                </a:cxn>
                <a:cxn ang="0">
                  <a:pos x="268" y="361"/>
                </a:cxn>
                <a:cxn ang="0">
                  <a:pos x="263" y="393"/>
                </a:cxn>
                <a:cxn ang="0">
                  <a:pos x="264" y="427"/>
                </a:cxn>
                <a:cxn ang="0">
                  <a:pos x="286" y="457"/>
                </a:cxn>
                <a:cxn ang="0">
                  <a:pos x="317" y="464"/>
                </a:cxn>
                <a:cxn ang="0">
                  <a:pos x="354" y="463"/>
                </a:cxn>
                <a:cxn ang="0">
                  <a:pos x="392" y="473"/>
                </a:cxn>
                <a:cxn ang="0">
                  <a:pos x="401" y="509"/>
                </a:cxn>
                <a:cxn ang="0">
                  <a:pos x="403" y="547"/>
                </a:cxn>
                <a:cxn ang="0">
                  <a:pos x="398" y="583"/>
                </a:cxn>
                <a:cxn ang="0">
                  <a:pos x="388" y="617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/>
              <a:ahLst/>
              <a:cxnLst>
                <a:cxn ang="0">
                  <a:pos x="186" y="342"/>
                </a:cxn>
                <a:cxn ang="0">
                  <a:pos x="175" y="308"/>
                </a:cxn>
                <a:cxn ang="0">
                  <a:pos x="149" y="280"/>
                </a:cxn>
                <a:cxn ang="0">
                  <a:pos x="124" y="270"/>
                </a:cxn>
                <a:cxn ang="0">
                  <a:pos x="104" y="269"/>
                </a:cxn>
                <a:cxn ang="0">
                  <a:pos x="10" y="290"/>
                </a:cxn>
                <a:cxn ang="0">
                  <a:pos x="3" y="264"/>
                </a:cxn>
                <a:cxn ang="0">
                  <a:pos x="0" y="236"/>
                </a:cxn>
                <a:cxn ang="0">
                  <a:pos x="4" y="214"/>
                </a:cxn>
                <a:cxn ang="0">
                  <a:pos x="22" y="200"/>
                </a:cxn>
                <a:cxn ang="0">
                  <a:pos x="53" y="200"/>
                </a:cxn>
                <a:cxn ang="0">
                  <a:pos x="90" y="208"/>
                </a:cxn>
                <a:cxn ang="0">
                  <a:pos x="126" y="190"/>
                </a:cxn>
                <a:cxn ang="0">
                  <a:pos x="144" y="33"/>
                </a:cxn>
                <a:cxn ang="0">
                  <a:pos x="174" y="28"/>
                </a:cxn>
                <a:cxn ang="0">
                  <a:pos x="206" y="31"/>
                </a:cxn>
                <a:cxn ang="0">
                  <a:pos x="230" y="57"/>
                </a:cxn>
                <a:cxn ang="0">
                  <a:pos x="236" y="99"/>
                </a:cxn>
                <a:cxn ang="0">
                  <a:pos x="249" y="138"/>
                </a:cxn>
                <a:cxn ang="0">
                  <a:pos x="293" y="159"/>
                </a:cxn>
                <a:cxn ang="0">
                  <a:pos x="345" y="148"/>
                </a:cxn>
                <a:cxn ang="0">
                  <a:pos x="366" y="119"/>
                </a:cxn>
                <a:cxn ang="0">
                  <a:pos x="361" y="91"/>
                </a:cxn>
                <a:cxn ang="0">
                  <a:pos x="352" y="62"/>
                </a:cxn>
                <a:cxn ang="0">
                  <a:pos x="363" y="34"/>
                </a:cxn>
                <a:cxn ang="0">
                  <a:pos x="398" y="17"/>
                </a:cxn>
                <a:cxn ang="0">
                  <a:pos x="439" y="7"/>
                </a:cxn>
                <a:cxn ang="0">
                  <a:pos x="474" y="5"/>
                </a:cxn>
                <a:cxn ang="0">
                  <a:pos x="479" y="37"/>
                </a:cxn>
                <a:cxn ang="0">
                  <a:pos x="483" y="70"/>
                </a:cxn>
                <a:cxn ang="0">
                  <a:pos x="507" y="97"/>
                </a:cxn>
                <a:cxn ang="0">
                  <a:pos x="535" y="101"/>
                </a:cxn>
                <a:cxn ang="0">
                  <a:pos x="566" y="94"/>
                </a:cxn>
                <a:cxn ang="0">
                  <a:pos x="598" y="94"/>
                </a:cxn>
                <a:cxn ang="0">
                  <a:pos x="620" y="125"/>
                </a:cxn>
                <a:cxn ang="0">
                  <a:pos x="621" y="162"/>
                </a:cxn>
                <a:cxn ang="0">
                  <a:pos x="608" y="178"/>
                </a:cxn>
                <a:cxn ang="0">
                  <a:pos x="573" y="183"/>
                </a:cxn>
                <a:cxn ang="0">
                  <a:pos x="524" y="186"/>
                </a:cxn>
                <a:cxn ang="0">
                  <a:pos x="514" y="197"/>
                </a:cxn>
                <a:cxn ang="0">
                  <a:pos x="519" y="333"/>
                </a:cxn>
                <a:cxn ang="0">
                  <a:pos x="486" y="342"/>
                </a:cxn>
                <a:cxn ang="0">
                  <a:pos x="449" y="344"/>
                </a:cxn>
                <a:cxn ang="0">
                  <a:pos x="412" y="338"/>
                </a:cxn>
                <a:cxn ang="0">
                  <a:pos x="402" y="311"/>
                </a:cxn>
                <a:cxn ang="0">
                  <a:pos x="402" y="283"/>
                </a:cxn>
                <a:cxn ang="0">
                  <a:pos x="397" y="254"/>
                </a:cxn>
                <a:cxn ang="0">
                  <a:pos x="367" y="236"/>
                </a:cxn>
                <a:cxn ang="0">
                  <a:pos x="329" y="237"/>
                </a:cxn>
                <a:cxn ang="0">
                  <a:pos x="289" y="248"/>
                </a:cxn>
                <a:cxn ang="0">
                  <a:pos x="263" y="264"/>
                </a:cxn>
                <a:cxn ang="0">
                  <a:pos x="262" y="293"/>
                </a:cxn>
                <a:cxn ang="0">
                  <a:pos x="276" y="322"/>
                </a:cxn>
                <a:cxn ang="0">
                  <a:pos x="257" y="360"/>
                </a:cxn>
                <a:cxn ang="0">
                  <a:pos x="210" y="364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/>
              <a:ahLst/>
              <a:cxnLst>
                <a:cxn ang="0">
                  <a:pos x="232" y="620"/>
                </a:cxn>
                <a:cxn ang="0">
                  <a:pos x="189" y="605"/>
                </a:cxn>
                <a:cxn ang="0">
                  <a:pos x="182" y="565"/>
                </a:cxn>
                <a:cxn ang="0">
                  <a:pos x="193" y="519"/>
                </a:cxn>
                <a:cxn ang="0">
                  <a:pos x="165" y="492"/>
                </a:cxn>
                <a:cxn ang="0">
                  <a:pos x="126" y="490"/>
                </a:cxn>
                <a:cxn ang="0">
                  <a:pos x="87" y="497"/>
                </a:cxn>
                <a:cxn ang="0">
                  <a:pos x="44" y="505"/>
                </a:cxn>
                <a:cxn ang="0">
                  <a:pos x="25" y="493"/>
                </a:cxn>
                <a:cxn ang="0">
                  <a:pos x="21" y="472"/>
                </a:cxn>
                <a:cxn ang="0">
                  <a:pos x="19" y="448"/>
                </a:cxn>
                <a:cxn ang="0">
                  <a:pos x="17" y="423"/>
                </a:cxn>
                <a:cxn ang="0">
                  <a:pos x="21" y="396"/>
                </a:cxn>
                <a:cxn ang="0">
                  <a:pos x="52" y="377"/>
                </a:cxn>
                <a:cxn ang="0">
                  <a:pos x="82" y="375"/>
                </a:cxn>
                <a:cxn ang="0">
                  <a:pos x="116" y="373"/>
                </a:cxn>
                <a:cxn ang="0">
                  <a:pos x="137" y="354"/>
                </a:cxn>
                <a:cxn ang="0">
                  <a:pos x="151" y="327"/>
                </a:cxn>
                <a:cxn ang="0">
                  <a:pos x="151" y="294"/>
                </a:cxn>
                <a:cxn ang="0">
                  <a:pos x="137" y="262"/>
                </a:cxn>
                <a:cxn ang="0">
                  <a:pos x="111" y="256"/>
                </a:cxn>
                <a:cxn ang="0">
                  <a:pos x="86" y="264"/>
                </a:cxn>
                <a:cxn ang="0">
                  <a:pos x="60" y="275"/>
                </a:cxn>
                <a:cxn ang="0">
                  <a:pos x="35" y="282"/>
                </a:cxn>
                <a:cxn ang="0">
                  <a:pos x="6" y="268"/>
                </a:cxn>
                <a:cxn ang="0">
                  <a:pos x="1" y="231"/>
                </a:cxn>
                <a:cxn ang="0">
                  <a:pos x="9" y="205"/>
                </a:cxn>
                <a:cxn ang="0">
                  <a:pos x="15" y="175"/>
                </a:cxn>
                <a:cxn ang="0">
                  <a:pos x="44" y="161"/>
                </a:cxn>
                <a:cxn ang="0">
                  <a:pos x="87" y="156"/>
                </a:cxn>
                <a:cxn ang="0">
                  <a:pos x="127" y="145"/>
                </a:cxn>
                <a:cxn ang="0">
                  <a:pos x="154" y="113"/>
                </a:cxn>
                <a:cxn ang="0">
                  <a:pos x="152" y="72"/>
                </a:cxn>
                <a:cxn ang="0">
                  <a:pos x="150" y="29"/>
                </a:cxn>
                <a:cxn ang="0">
                  <a:pos x="186" y="4"/>
                </a:cxn>
                <a:cxn ang="0">
                  <a:pos x="228" y="1"/>
                </a:cxn>
                <a:cxn ang="0">
                  <a:pos x="252" y="22"/>
                </a:cxn>
                <a:cxn ang="0">
                  <a:pos x="248" y="53"/>
                </a:cxn>
                <a:cxn ang="0">
                  <a:pos x="241" y="86"/>
                </a:cxn>
                <a:cxn ang="0">
                  <a:pos x="247" y="116"/>
                </a:cxn>
                <a:cxn ang="0">
                  <a:pos x="371" y="252"/>
                </a:cxn>
                <a:cxn ang="0">
                  <a:pos x="338" y="262"/>
                </a:cxn>
                <a:cxn ang="0">
                  <a:pos x="301" y="257"/>
                </a:cxn>
                <a:cxn ang="0">
                  <a:pos x="264" y="260"/>
                </a:cxn>
                <a:cxn ang="0">
                  <a:pos x="237" y="286"/>
                </a:cxn>
                <a:cxn ang="0">
                  <a:pos x="233" y="316"/>
                </a:cxn>
                <a:cxn ang="0">
                  <a:pos x="234" y="348"/>
                </a:cxn>
                <a:cxn ang="0">
                  <a:pos x="245" y="377"/>
                </a:cxn>
                <a:cxn ang="0">
                  <a:pos x="265" y="400"/>
                </a:cxn>
                <a:cxn ang="0">
                  <a:pos x="284" y="397"/>
                </a:cxn>
                <a:cxn ang="0">
                  <a:pos x="303" y="385"/>
                </a:cxn>
                <a:cxn ang="0">
                  <a:pos x="322" y="370"/>
                </a:cxn>
                <a:cxn ang="0">
                  <a:pos x="345" y="356"/>
                </a:cxn>
                <a:cxn ang="0">
                  <a:pos x="383" y="363"/>
                </a:cxn>
                <a:cxn ang="0">
                  <a:pos x="407" y="390"/>
                </a:cxn>
                <a:cxn ang="0">
                  <a:pos x="407" y="416"/>
                </a:cxn>
                <a:cxn ang="0">
                  <a:pos x="402" y="444"/>
                </a:cxn>
                <a:cxn ang="0">
                  <a:pos x="368" y="456"/>
                </a:cxn>
                <a:cxn ang="0">
                  <a:pos x="327" y="467"/>
                </a:cxn>
                <a:cxn ang="0">
                  <a:pos x="291" y="485"/>
                </a:cxn>
                <a:cxn ang="0">
                  <a:pos x="266" y="61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/>
              <a:ahLst/>
              <a:cxnLst>
                <a:cxn ang="0">
                  <a:pos x="246" y="372"/>
                </a:cxn>
                <a:cxn ang="0">
                  <a:pos x="237" y="330"/>
                </a:cxn>
                <a:cxn ang="0">
                  <a:pos x="222" y="293"/>
                </a:cxn>
                <a:cxn ang="0">
                  <a:pos x="185" y="278"/>
                </a:cxn>
                <a:cxn ang="0">
                  <a:pos x="142" y="289"/>
                </a:cxn>
                <a:cxn ang="0">
                  <a:pos x="104" y="293"/>
                </a:cxn>
                <a:cxn ang="0">
                  <a:pos x="85" y="275"/>
                </a:cxn>
                <a:cxn ang="0">
                  <a:pos x="73" y="247"/>
                </a:cxn>
                <a:cxn ang="0">
                  <a:pos x="67" y="215"/>
                </a:cxn>
                <a:cxn ang="0">
                  <a:pos x="68" y="185"/>
                </a:cxn>
                <a:cxn ang="0">
                  <a:pos x="99" y="176"/>
                </a:cxn>
                <a:cxn ang="0">
                  <a:pos x="139" y="183"/>
                </a:cxn>
                <a:cxn ang="0">
                  <a:pos x="167" y="170"/>
                </a:cxn>
                <a:cxn ang="0">
                  <a:pos x="179" y="149"/>
                </a:cxn>
                <a:cxn ang="0">
                  <a:pos x="181" y="123"/>
                </a:cxn>
                <a:cxn ang="0">
                  <a:pos x="180" y="96"/>
                </a:cxn>
                <a:cxn ang="0">
                  <a:pos x="170" y="68"/>
                </a:cxn>
                <a:cxn ang="0">
                  <a:pos x="146" y="48"/>
                </a:cxn>
                <a:cxn ang="0">
                  <a:pos x="115" y="49"/>
                </a:cxn>
                <a:cxn ang="0">
                  <a:pos x="86" y="62"/>
                </a:cxn>
                <a:cxn ang="0">
                  <a:pos x="56" y="71"/>
                </a:cxn>
                <a:cxn ang="0">
                  <a:pos x="26" y="62"/>
                </a:cxn>
                <a:cxn ang="0">
                  <a:pos x="11" y="43"/>
                </a:cxn>
                <a:cxn ang="0">
                  <a:pos x="1" y="22"/>
                </a:cxn>
                <a:cxn ang="0">
                  <a:pos x="388" y="18"/>
                </a:cxn>
                <a:cxn ang="0">
                  <a:pos x="367" y="21"/>
                </a:cxn>
                <a:cxn ang="0">
                  <a:pos x="346" y="18"/>
                </a:cxn>
                <a:cxn ang="0">
                  <a:pos x="324" y="13"/>
                </a:cxn>
                <a:cxn ang="0">
                  <a:pos x="299" y="18"/>
                </a:cxn>
                <a:cxn ang="0">
                  <a:pos x="278" y="43"/>
                </a:cxn>
                <a:cxn ang="0">
                  <a:pos x="277" y="75"/>
                </a:cxn>
                <a:cxn ang="0">
                  <a:pos x="281" y="99"/>
                </a:cxn>
                <a:cxn ang="0">
                  <a:pos x="287" y="124"/>
                </a:cxn>
                <a:cxn ang="0">
                  <a:pos x="300" y="145"/>
                </a:cxn>
                <a:cxn ang="0">
                  <a:pos x="325" y="159"/>
                </a:cxn>
                <a:cxn ang="0">
                  <a:pos x="349" y="158"/>
                </a:cxn>
                <a:cxn ang="0">
                  <a:pos x="371" y="148"/>
                </a:cxn>
                <a:cxn ang="0">
                  <a:pos x="394" y="138"/>
                </a:cxn>
                <a:cxn ang="0">
                  <a:pos x="418" y="142"/>
                </a:cxn>
                <a:cxn ang="0">
                  <a:pos x="428" y="163"/>
                </a:cxn>
                <a:cxn ang="0">
                  <a:pos x="434" y="188"/>
                </a:cxn>
                <a:cxn ang="0">
                  <a:pos x="436" y="215"/>
                </a:cxn>
                <a:cxn ang="0">
                  <a:pos x="428" y="234"/>
                </a:cxn>
                <a:cxn ang="0">
                  <a:pos x="389" y="242"/>
                </a:cxn>
                <a:cxn ang="0">
                  <a:pos x="355" y="257"/>
                </a:cxn>
                <a:cxn ang="0">
                  <a:pos x="339" y="282"/>
                </a:cxn>
                <a:cxn ang="0">
                  <a:pos x="345" y="313"/>
                </a:cxn>
                <a:cxn ang="0">
                  <a:pos x="364" y="340"/>
                </a:cxn>
                <a:cxn ang="0">
                  <a:pos x="361" y="368"/>
                </a:cxn>
                <a:cxn ang="0">
                  <a:pos x="339" y="379"/>
                </a:cxn>
                <a:cxn ang="0">
                  <a:pos x="315" y="387"/>
                </a:cxn>
                <a:cxn ang="0">
                  <a:pos x="290" y="392"/>
                </a:cxn>
                <a:cxn ang="0">
                  <a:pos x="264" y="39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/>
              <a:ahLst/>
              <a:cxnLst>
                <a:cxn ang="0">
                  <a:pos x="315" y="160"/>
                </a:cxn>
                <a:cxn ang="0">
                  <a:pos x="280" y="168"/>
                </a:cxn>
                <a:cxn ang="0">
                  <a:pos x="247" y="179"/>
                </a:cxn>
                <a:cxn ang="0">
                  <a:pos x="232" y="209"/>
                </a:cxn>
                <a:cxn ang="0">
                  <a:pos x="240" y="243"/>
                </a:cxn>
                <a:cxn ang="0">
                  <a:pos x="243" y="275"/>
                </a:cxn>
                <a:cxn ang="0">
                  <a:pos x="227" y="291"/>
                </a:cxn>
                <a:cxn ang="0">
                  <a:pos x="202" y="300"/>
                </a:cxn>
                <a:cxn ang="0">
                  <a:pos x="175" y="303"/>
                </a:cxn>
                <a:cxn ang="0">
                  <a:pos x="149" y="303"/>
                </a:cxn>
                <a:cxn ang="0">
                  <a:pos x="142" y="276"/>
                </a:cxn>
                <a:cxn ang="0">
                  <a:pos x="149" y="243"/>
                </a:cxn>
                <a:cxn ang="0">
                  <a:pos x="139" y="220"/>
                </a:cxn>
                <a:cxn ang="0">
                  <a:pos x="121" y="210"/>
                </a:cxn>
                <a:cxn ang="0">
                  <a:pos x="99" y="206"/>
                </a:cxn>
                <a:cxn ang="0">
                  <a:pos x="75" y="207"/>
                </a:cxn>
                <a:cxn ang="0">
                  <a:pos x="51" y="216"/>
                </a:cxn>
                <a:cxn ang="0">
                  <a:pos x="34" y="234"/>
                </a:cxn>
                <a:cxn ang="0">
                  <a:pos x="32" y="260"/>
                </a:cxn>
                <a:cxn ang="0">
                  <a:pos x="43" y="284"/>
                </a:cxn>
                <a:cxn ang="0">
                  <a:pos x="50" y="309"/>
                </a:cxn>
                <a:cxn ang="0">
                  <a:pos x="41" y="333"/>
                </a:cxn>
                <a:cxn ang="0">
                  <a:pos x="25" y="345"/>
                </a:cxn>
                <a:cxn ang="0">
                  <a:pos x="7" y="353"/>
                </a:cxn>
                <a:cxn ang="0">
                  <a:pos x="14" y="34"/>
                </a:cxn>
                <a:cxn ang="0">
                  <a:pos x="16" y="51"/>
                </a:cxn>
                <a:cxn ang="0">
                  <a:pos x="13" y="68"/>
                </a:cxn>
                <a:cxn ang="0">
                  <a:pos x="9" y="87"/>
                </a:cxn>
                <a:cxn ang="0">
                  <a:pos x="12" y="107"/>
                </a:cxn>
                <a:cxn ang="0">
                  <a:pos x="33" y="126"/>
                </a:cxn>
                <a:cxn ang="0">
                  <a:pos x="61" y="127"/>
                </a:cxn>
                <a:cxn ang="0">
                  <a:pos x="81" y="124"/>
                </a:cxn>
                <a:cxn ang="0">
                  <a:pos x="103" y="121"/>
                </a:cxn>
                <a:cxn ang="0">
                  <a:pos x="122" y="110"/>
                </a:cxn>
                <a:cxn ang="0">
                  <a:pos x="135" y="91"/>
                </a:cxn>
                <a:cxn ang="0">
                  <a:pos x="134" y="71"/>
                </a:cxn>
                <a:cxn ang="0">
                  <a:pos x="126" y="52"/>
                </a:cxn>
                <a:cxn ang="0">
                  <a:pos x="118" y="33"/>
                </a:cxn>
                <a:cxn ang="0">
                  <a:pos x="122" y="13"/>
                </a:cxn>
                <a:cxn ang="0">
                  <a:pos x="140" y="6"/>
                </a:cxn>
                <a:cxn ang="0">
                  <a:pos x="163" y="1"/>
                </a:cxn>
                <a:cxn ang="0">
                  <a:pos x="186" y="1"/>
                </a:cxn>
                <a:cxn ang="0">
                  <a:pos x="202" y="8"/>
                </a:cxn>
                <a:cxn ang="0">
                  <a:pos x="207" y="41"/>
                </a:cxn>
                <a:cxn ang="0">
                  <a:pos x="219" y="68"/>
                </a:cxn>
                <a:cxn ang="0">
                  <a:pos x="241" y="82"/>
                </a:cxn>
                <a:cxn ang="0">
                  <a:pos x="267" y="78"/>
                </a:cxn>
                <a:cxn ang="0">
                  <a:pos x="292" y="64"/>
                </a:cxn>
                <a:cxn ang="0">
                  <a:pos x="316" y="67"/>
                </a:cxn>
                <a:cxn ang="0">
                  <a:pos x="323" y="85"/>
                </a:cxn>
                <a:cxn ang="0">
                  <a:pos x="329" y="105"/>
                </a:cxn>
                <a:cxn ang="0">
                  <a:pos x="334" y="126"/>
                </a:cxn>
                <a:cxn ang="0">
                  <a:pos x="335" y="147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/>
              <a:ahLst/>
              <a:cxnLst>
                <a:cxn ang="0">
                  <a:pos x="131" y="340"/>
                </a:cxn>
                <a:cxn ang="0">
                  <a:pos x="132" y="311"/>
                </a:cxn>
                <a:cxn ang="0">
                  <a:pos x="128" y="290"/>
                </a:cxn>
                <a:cxn ang="0">
                  <a:pos x="100" y="265"/>
                </a:cxn>
                <a:cxn ang="0">
                  <a:pos x="37" y="249"/>
                </a:cxn>
                <a:cxn ang="0">
                  <a:pos x="2" y="210"/>
                </a:cxn>
                <a:cxn ang="0">
                  <a:pos x="0" y="174"/>
                </a:cxn>
                <a:cxn ang="0">
                  <a:pos x="10" y="150"/>
                </a:cxn>
                <a:cxn ang="0">
                  <a:pos x="32" y="135"/>
                </a:cxn>
                <a:cxn ang="0">
                  <a:pos x="48" y="136"/>
                </a:cxn>
                <a:cxn ang="0">
                  <a:pos x="82" y="142"/>
                </a:cxn>
                <a:cxn ang="0">
                  <a:pos x="98" y="145"/>
                </a:cxn>
                <a:cxn ang="0">
                  <a:pos x="123" y="146"/>
                </a:cxn>
                <a:cxn ang="0">
                  <a:pos x="154" y="136"/>
                </a:cxn>
                <a:cxn ang="0">
                  <a:pos x="172" y="117"/>
                </a:cxn>
                <a:cxn ang="0">
                  <a:pos x="181" y="103"/>
                </a:cxn>
                <a:cxn ang="0">
                  <a:pos x="185" y="91"/>
                </a:cxn>
                <a:cxn ang="0">
                  <a:pos x="181" y="75"/>
                </a:cxn>
                <a:cxn ang="0">
                  <a:pos x="178" y="57"/>
                </a:cxn>
                <a:cxn ang="0">
                  <a:pos x="175" y="41"/>
                </a:cxn>
                <a:cxn ang="0">
                  <a:pos x="177" y="23"/>
                </a:cxn>
                <a:cxn ang="0">
                  <a:pos x="185" y="4"/>
                </a:cxn>
                <a:cxn ang="0">
                  <a:pos x="201" y="0"/>
                </a:cxn>
                <a:cxn ang="0">
                  <a:pos x="220" y="0"/>
                </a:cxn>
                <a:cxn ang="0">
                  <a:pos x="240" y="4"/>
                </a:cxn>
                <a:cxn ang="0">
                  <a:pos x="246" y="7"/>
                </a:cxn>
                <a:cxn ang="0">
                  <a:pos x="265" y="16"/>
                </a:cxn>
                <a:cxn ang="0">
                  <a:pos x="275" y="25"/>
                </a:cxn>
                <a:cxn ang="0">
                  <a:pos x="284" y="37"/>
                </a:cxn>
                <a:cxn ang="0">
                  <a:pos x="287" y="58"/>
                </a:cxn>
                <a:cxn ang="0">
                  <a:pos x="280" y="80"/>
                </a:cxn>
                <a:cxn ang="0">
                  <a:pos x="269" y="101"/>
                </a:cxn>
                <a:cxn ang="0">
                  <a:pos x="261" y="132"/>
                </a:cxn>
                <a:cxn ang="0">
                  <a:pos x="271" y="157"/>
                </a:cxn>
                <a:cxn ang="0">
                  <a:pos x="286" y="171"/>
                </a:cxn>
                <a:cxn ang="0">
                  <a:pos x="305" y="181"/>
                </a:cxn>
                <a:cxn ang="0">
                  <a:pos x="326" y="185"/>
                </a:cxn>
                <a:cxn ang="0">
                  <a:pos x="337" y="186"/>
                </a:cxn>
                <a:cxn ang="0">
                  <a:pos x="360" y="188"/>
                </a:cxn>
                <a:cxn ang="0">
                  <a:pos x="395" y="190"/>
                </a:cxn>
                <a:cxn ang="0">
                  <a:pos x="417" y="208"/>
                </a:cxn>
                <a:cxn ang="0">
                  <a:pos x="425" y="246"/>
                </a:cxn>
                <a:cxn ang="0">
                  <a:pos x="412" y="300"/>
                </a:cxn>
                <a:cxn ang="0">
                  <a:pos x="400" y="329"/>
                </a:cxn>
                <a:cxn ang="0">
                  <a:pos x="393" y="334"/>
                </a:cxn>
                <a:cxn ang="0">
                  <a:pos x="377" y="339"/>
                </a:cxn>
                <a:cxn ang="0">
                  <a:pos x="362" y="338"/>
                </a:cxn>
                <a:cxn ang="0">
                  <a:pos x="338" y="331"/>
                </a:cxn>
                <a:cxn ang="0">
                  <a:pos x="329" y="327"/>
                </a:cxn>
                <a:cxn ang="0">
                  <a:pos x="313" y="322"/>
                </a:cxn>
                <a:cxn ang="0">
                  <a:pos x="297" y="317"/>
                </a:cxn>
                <a:cxn ang="0">
                  <a:pos x="280" y="315"/>
                </a:cxn>
                <a:cxn ang="0">
                  <a:pos x="260" y="324"/>
                </a:cxn>
                <a:cxn ang="0">
                  <a:pos x="246" y="340"/>
                </a:cxn>
                <a:cxn ang="0">
                  <a:pos x="131" y="340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4142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/>
            </a:lvl1pPr>
          </a:lstStyle>
          <a:p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825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endParaRPr 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882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fld id="{C1409393-6912-446A-AB35-89F12B486F7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images.google.com/imgres?imgurl=http://www.wpclipart.com/education/awards/good_job_gold_ribbon.png&amp;imgrefurl=http://www.wpclipart.com/education/awards/&amp;h=463&amp;w=335&amp;sz=51&amp;hl=en&amp;start=2&amp;tbnid=1WGmIjjsxTCNnM:&amp;tbnh=128&amp;tbnw=93&amp;prev=/images%3Fq%3Dgood%2Bjob%26gbv%3D2%26svnum%3D10%26hl%3Den%26sa%3DG" TargetMode="Externa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4E2703C-FBF3-40AF-A413-88039F9207BA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solidFill>
                  <a:srgbClr val="003399"/>
                </a:solidFill>
                <a:latin typeface="Arial Unicode MS" pitchFamily="34" charset="-128"/>
              </a:rPr>
              <a:t>JOB APPLICATION </a:t>
            </a:r>
            <a:br>
              <a:rPr lang="en-US" b="1">
                <a:solidFill>
                  <a:srgbClr val="003399"/>
                </a:solidFill>
                <a:latin typeface="Arial Unicode MS" pitchFamily="34" charset="-128"/>
              </a:rPr>
            </a:br>
            <a:r>
              <a:rPr lang="en-US" b="1">
                <a:solidFill>
                  <a:srgbClr val="003399"/>
                </a:solidFill>
                <a:latin typeface="Arial Unicode MS" pitchFamily="34" charset="-128"/>
              </a:rPr>
              <a:t>DOS AND DON</a:t>
            </a:r>
            <a:r>
              <a:rPr lang="en-US" b="1">
                <a:solidFill>
                  <a:srgbClr val="003399"/>
                </a:solidFill>
                <a:latin typeface="Times New Roman"/>
              </a:rPr>
              <a:t>’</a:t>
            </a:r>
            <a:r>
              <a:rPr lang="en-US" b="1">
                <a:solidFill>
                  <a:srgbClr val="003399"/>
                </a:solidFill>
                <a:latin typeface="Arial Unicode MS" pitchFamily="34" charset="-128"/>
              </a:rPr>
              <a:t>TS</a:t>
            </a:r>
            <a:r>
              <a:rPr lang="en-US">
                <a:latin typeface="Arial Unicode MS" pitchFamily="34" charset="-128"/>
              </a:rPr>
              <a:t/>
            </a:r>
            <a:br>
              <a:rPr lang="en-US">
                <a:latin typeface="Arial Unicode MS" pitchFamily="34" charset="-128"/>
              </a:rPr>
            </a:br>
            <a:endParaRPr lang="en-US">
              <a:latin typeface="Arial Unicode MS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Patricia Crawford</a:t>
            </a:r>
          </a:p>
          <a:p>
            <a:r>
              <a:rPr lang="en-US"/>
              <a:t>WBL Coordinator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890963" y="307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124" name="Picture 4" descr="j018920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5334000"/>
            <a:ext cx="1362075" cy="704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9567-6ADD-453A-83A3-D468AF5FF8A2}" type="slidenum">
              <a:rPr lang="en-US"/>
              <a:pPr/>
              <a:t>10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72400" cy="1143000"/>
          </a:xfrm>
        </p:spPr>
        <p:txBody>
          <a:bodyPr/>
          <a:lstStyle/>
          <a:p>
            <a:r>
              <a:rPr lang="en-US"/>
              <a:t>DON’T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b="1">
                <a:solidFill>
                  <a:srgbClr val="003399"/>
                </a:solidFill>
              </a:rPr>
              <a:t>DON'T</a:t>
            </a:r>
            <a:r>
              <a:rPr lang="en-US"/>
              <a:t> use correction fluid. If you type your application, use a correctable typewriter or liftoff strips to correct mistakes. Better yet, fill out your application online</a:t>
            </a:r>
          </a:p>
          <a:p>
            <a:pPr marL="0" indent="0"/>
            <a:endParaRPr lang="en-US"/>
          </a:p>
          <a:p>
            <a:pPr marL="0" indent="0"/>
            <a:r>
              <a:rPr lang="en-US" b="1">
                <a:solidFill>
                  <a:srgbClr val="003399"/>
                </a:solidFill>
              </a:rPr>
              <a:t>DON'T</a:t>
            </a:r>
            <a:r>
              <a:rPr lang="en-US"/>
              <a:t> write in script. </a:t>
            </a:r>
          </a:p>
        </p:txBody>
      </p:sp>
      <p:pic>
        <p:nvPicPr>
          <p:cNvPr id="25604" name="Picture 4" descr="E:\PFiles\MSOffice\Clipart\standard\stddir3\PE016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2650" y="4495800"/>
            <a:ext cx="1911350" cy="2066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AB82-4DDE-40BC-A968-3FFC09F2AC19}" type="slidenum">
              <a:rPr lang="en-US"/>
              <a:pPr/>
              <a:t>11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7772400" cy="1143000"/>
          </a:xfrm>
        </p:spPr>
        <p:txBody>
          <a:bodyPr/>
          <a:lstStyle/>
          <a:p>
            <a:r>
              <a:rPr lang="en-US"/>
              <a:t>DO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239000" cy="41148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b="1">
                <a:solidFill>
                  <a:srgbClr val="003399"/>
                </a:solidFill>
              </a:rPr>
              <a:t>DO</a:t>
            </a:r>
            <a:r>
              <a:rPr lang="en-US"/>
              <a:t> make copies of applications, and practice filling one out before you complete the original</a:t>
            </a:r>
          </a:p>
          <a:p>
            <a:pPr marL="0" indent="0">
              <a:lnSpc>
                <a:spcPct val="90000"/>
              </a:lnSpc>
            </a:pPr>
            <a:endParaRPr lang="en-US"/>
          </a:p>
          <a:p>
            <a:pPr marL="0" indent="0">
              <a:lnSpc>
                <a:spcPct val="90000"/>
              </a:lnSpc>
            </a:pPr>
            <a:r>
              <a:rPr lang="en-US" b="1">
                <a:solidFill>
                  <a:srgbClr val="003399"/>
                </a:solidFill>
              </a:rPr>
              <a:t>DO</a:t>
            </a:r>
            <a:r>
              <a:rPr lang="en-US"/>
              <a:t> type or neatly print your answers, and then proofread the applications and essays several times for accuracy. Also ask someone else to proofread with you </a:t>
            </a:r>
          </a:p>
          <a:p>
            <a:pPr marL="0" indent="0">
              <a:lnSpc>
                <a:spcPct val="90000"/>
              </a:lnSpc>
            </a:pPr>
            <a:endParaRPr lang="en-US"/>
          </a:p>
        </p:txBody>
      </p:sp>
      <p:pic>
        <p:nvPicPr>
          <p:cNvPr id="23556" name="Picture 4" descr="E:\PFiles\MSOffice\Clipart\standard\stddir1\AN03406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685800"/>
            <a:ext cx="17526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D772B-6C1F-42DB-BCA2-7C5E302351A5}" type="slidenum">
              <a:rPr lang="en-US"/>
              <a:pPr/>
              <a:t>12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6746875" cy="4114800"/>
          </a:xfrm>
        </p:spPr>
        <p:txBody>
          <a:bodyPr/>
          <a:lstStyle/>
          <a:p>
            <a:pPr marL="0" indent="0"/>
            <a:r>
              <a:rPr lang="en-US" b="1">
                <a:solidFill>
                  <a:srgbClr val="003399"/>
                </a:solidFill>
              </a:rPr>
              <a:t>DO</a:t>
            </a:r>
            <a:r>
              <a:rPr lang="en-US"/>
              <a:t> make sure that everything that is supposed to be included is enclosed </a:t>
            </a:r>
          </a:p>
          <a:p>
            <a:pPr marL="0" indent="0"/>
            <a:endParaRPr lang="en-US"/>
          </a:p>
          <a:p>
            <a:pPr marL="0" indent="0"/>
            <a:r>
              <a:rPr lang="en-US" b="1">
                <a:solidFill>
                  <a:srgbClr val="003399"/>
                </a:solidFill>
              </a:rPr>
              <a:t>DO</a:t>
            </a:r>
            <a:r>
              <a:rPr lang="en-US"/>
              <a:t> fill out your own applications. Type the information yourself to avoid crucial mistakes </a:t>
            </a:r>
          </a:p>
          <a:p>
            <a:pPr marL="0" indent="0"/>
            <a:endParaRPr lang="en-US"/>
          </a:p>
        </p:txBody>
      </p:sp>
      <p:pic>
        <p:nvPicPr>
          <p:cNvPr id="24581" name="Picture 5" descr="C:\Program Files\Microsoft Office\Clipart\Pub60Cor\BD00146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800600"/>
            <a:ext cx="1817688" cy="1795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4745-941E-4746-9027-E273BD2269D3}" type="slidenum">
              <a:rPr lang="en-US"/>
              <a:pPr/>
              <a:t>13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r>
              <a:rPr lang="en-US" b="1">
                <a:solidFill>
                  <a:srgbClr val="003399"/>
                </a:solidFill>
              </a:rPr>
              <a:t>DO</a:t>
            </a:r>
            <a:r>
              <a:rPr lang="en-US"/>
              <a:t> start with the simple applications and then progress to the more complex ones</a:t>
            </a:r>
          </a:p>
          <a:p>
            <a:endParaRPr lang="en-US"/>
          </a:p>
          <a:p>
            <a:r>
              <a:rPr lang="en-US" b="1">
                <a:solidFill>
                  <a:srgbClr val="003399"/>
                </a:solidFill>
              </a:rPr>
              <a:t>DO</a:t>
            </a:r>
            <a:r>
              <a:rPr lang="en-US"/>
              <a:t> describe how you can make a contribution to the companies to which you apply </a:t>
            </a:r>
          </a:p>
          <a:p>
            <a:endParaRPr lang="en-US"/>
          </a:p>
        </p:txBody>
      </p:sp>
      <p:pic>
        <p:nvPicPr>
          <p:cNvPr id="26629" name="Picture 5" descr="C:\Program Files\Common Files\Microsoft Shared\Clipart\cagcat50\BD04972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800600"/>
            <a:ext cx="2924175" cy="1811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18D4-C82B-4A1B-A562-96EF04D24AF2}" type="slidenum">
              <a:rPr lang="en-US"/>
              <a:pPr/>
              <a:t>14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ONE FINAL THING: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using a computer, be sure to use spell check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20484" name="Picture 4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657600"/>
            <a:ext cx="3065463" cy="2749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2A8F-53D3-48F7-AC82-CB26BEE17380}" type="slidenum">
              <a:rPr lang="en-US"/>
              <a:pPr/>
              <a:t>15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ANY QUESTIONS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6400800" cy="4114800"/>
          </a:xfrm>
        </p:spPr>
        <p:txBody>
          <a:bodyPr/>
          <a:lstStyle/>
          <a:p>
            <a:r>
              <a:rPr lang="en-US"/>
              <a:t>Contact:</a:t>
            </a:r>
          </a:p>
          <a:p>
            <a:r>
              <a:rPr lang="en-US"/>
              <a:t>Patricia Crawford</a:t>
            </a:r>
          </a:p>
          <a:p>
            <a:r>
              <a:rPr lang="en-US"/>
              <a:t>WBL Coordinator</a:t>
            </a:r>
          </a:p>
          <a:p>
            <a:r>
              <a:rPr lang="en-US"/>
              <a:t>OCM BOCES</a:t>
            </a:r>
          </a:p>
          <a:p>
            <a:r>
              <a:rPr lang="en-US"/>
              <a:t>758-1111</a:t>
            </a:r>
          </a:p>
          <a:p>
            <a:r>
              <a:rPr lang="en-US"/>
              <a:t>pcrawfor@cnyric.org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2263" y="3962400"/>
            <a:ext cx="2903537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6" name="Picture 8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2895600"/>
            <a:ext cx="1547813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C9405-2C5F-4973-90A7-1EC0A9927BDE}" type="slidenum">
              <a:rPr lang="en-US"/>
              <a:pPr/>
              <a:t>16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1143000"/>
          </a:xfrm>
        </p:spPr>
        <p:txBody>
          <a:bodyPr/>
          <a:lstStyle/>
          <a:p>
            <a:r>
              <a:rPr lang="en-US"/>
              <a:t>POST TEST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752600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What items would you bring with you when filling out a job application?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Can you use white-out on a job application?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Is it wise to have some one other than yourself look over an application?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Should you make a copy of applications that you fill out?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Is it common to skip filling out an application and say - see attached resume?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3AF91-5EC0-46BB-B67C-6DBCF1A18762}" type="slidenum">
              <a:rPr lang="en-US"/>
              <a:pPr/>
              <a:t>17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/>
              <a:t>I will be handing out an application for you to practice with –</a:t>
            </a:r>
          </a:p>
          <a:p>
            <a:pPr marL="0" indent="0"/>
            <a:r>
              <a:rPr lang="en-US"/>
              <a:t>Please fill it out and return it to me in tomorrow’s class.  </a:t>
            </a:r>
          </a:p>
          <a:p>
            <a:pPr marL="0" indent="0"/>
            <a:r>
              <a:rPr lang="en-US"/>
              <a:t>This application will be used as model for when you fill out a resume for a future job.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98897-87CD-4A70-A784-C2381103F19E}" type="slidenum">
              <a:rPr lang="en-US"/>
              <a:pPr/>
              <a:t>2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FILLING OUT APPLICATIONS PRETEST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/>
              <a:t>Is it ok to leave blank spaces on a job application?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Should you use white-out on a job application?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Is a necessity to request a specific salary.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Does information have to be consistent with your resume?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If unsure of an answer, it is ok to be vague?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Is it cheating if you proofread with a partner?</a:t>
            </a:r>
          </a:p>
          <a:p>
            <a:pPr marL="609600" indent="-609600"/>
            <a:endParaRPr 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981A5-E3E5-4DA8-AFD9-D8C407A93EA5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33400"/>
            <a:ext cx="7772400" cy="1143000"/>
          </a:xfrm>
        </p:spPr>
        <p:txBody>
          <a:bodyPr/>
          <a:lstStyle/>
          <a:p>
            <a:r>
              <a:rPr lang="en-US" sz="4000"/>
              <a:t>ARRIVE PREPARED WITH WHAT YOU WILL NEED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00200" y="1828800"/>
            <a:ext cx="6324600" cy="3886200"/>
          </a:xfrm>
        </p:spPr>
        <p:txBody>
          <a:bodyPr/>
          <a:lstStyle/>
          <a:p>
            <a:pPr marL="0" indent="0"/>
            <a:r>
              <a:rPr lang="en-US"/>
              <a:t>Resume, social security card, driver’s license, etc.</a:t>
            </a:r>
            <a:endParaRPr lang="en-US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en-US"/>
              <a:t>Names &amp; addresses of previous employers, as well as starting dates &amp; salary information</a:t>
            </a:r>
          </a:p>
          <a:p>
            <a:pPr marL="0" indent="0"/>
            <a:r>
              <a:rPr lang="en-US"/>
              <a:t>Names, addresses &amp; phone number of references</a:t>
            </a:r>
            <a:endParaRPr lang="en-US">
              <a:latin typeface="Arial" pitchFamily="34" charset="0"/>
              <a:cs typeface="Arial" pitchFamily="34" charset="0"/>
            </a:endParaRPr>
          </a:p>
          <a:p>
            <a:pPr marL="0" indent="0"/>
            <a:endParaRPr lang="en-US"/>
          </a:p>
        </p:txBody>
      </p:sp>
      <p:pic>
        <p:nvPicPr>
          <p:cNvPr id="8200" name="Picture 8" descr="C:\Program Files\Common Files\Microsoft Shared\Clipart\cagcat50\BS00559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953000"/>
            <a:ext cx="2286000" cy="1616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C368-45D2-48E6-B9D6-14971AF63699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772400" cy="1143000"/>
          </a:xfrm>
        </p:spPr>
        <p:txBody>
          <a:bodyPr/>
          <a:lstStyle/>
          <a:p>
            <a:r>
              <a:rPr lang="en-US" sz="4000"/>
              <a:t>ARRIVE PREPARED WITH WHAT YOU WILL NEED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667000" y="2743200"/>
            <a:ext cx="6172200" cy="3657600"/>
          </a:xfrm>
        </p:spPr>
        <p:txBody>
          <a:bodyPr/>
          <a:lstStyle/>
          <a:p>
            <a:r>
              <a:rPr lang="en-US"/>
              <a:t>Black pens (have extras)</a:t>
            </a:r>
          </a:p>
          <a:p>
            <a:endParaRPr lang="en-US">
              <a:latin typeface="Arial" pitchFamily="34" charset="0"/>
              <a:cs typeface="Arial" pitchFamily="34" charset="0"/>
            </a:endParaRPr>
          </a:p>
          <a:p>
            <a:r>
              <a:rPr lang="en-US"/>
              <a:t>Pocket Dictionary</a:t>
            </a:r>
            <a:endParaRPr lang="en-US">
              <a:latin typeface="Arial" pitchFamily="34" charset="0"/>
              <a:cs typeface="Arial" pitchFamily="34" charset="0"/>
            </a:endParaRPr>
          </a:p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129088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9221" name="Picture 5" descr="j03096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648200"/>
            <a:ext cx="1876425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5810-9C4E-48B1-B6B6-060C0ADDA118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 sz="4000"/>
              <a:t>READ AND FOLLOW INSTRUCTIONS CAREFULLY</a:t>
            </a:r>
            <a:endParaRPr lang="en-US" sz="400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2362200"/>
            <a:ext cx="5943600" cy="4114800"/>
          </a:xfrm>
        </p:spPr>
        <p:txBody>
          <a:bodyPr/>
          <a:lstStyle/>
          <a:p>
            <a:pPr marL="0" indent="0"/>
            <a:r>
              <a:rPr lang="en-US"/>
              <a:t>Review the entire application before you begin</a:t>
            </a:r>
          </a:p>
          <a:p>
            <a:pPr marL="0" indent="0"/>
            <a:endParaRPr lang="en-US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en-US"/>
              <a:t>Be sure to write your answers on the correct lines and in the right spaces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0913" y="2128838"/>
            <a:ext cx="2160587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3900" y="5562600"/>
            <a:ext cx="2120900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810000"/>
            <a:ext cx="2401888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8" name="Picture 8" descr="http://tbn0.google.com/images?q=tbn:1WGmIjjsxTCNnM:http://www.wpclipart.com/education/awards/good_job_gold_ribbon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91400" y="5105400"/>
            <a:ext cx="1063625" cy="1463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F68B7-14B7-479B-8105-CF012085D2DC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391400" cy="1143000"/>
          </a:xfrm>
        </p:spPr>
        <p:txBody>
          <a:bodyPr/>
          <a:lstStyle/>
          <a:p>
            <a:r>
              <a:rPr lang="en-US" sz="4000"/>
              <a:t>COMPLETE THE APPLICATION </a:t>
            </a:r>
            <a:br>
              <a:rPr lang="en-US" sz="4000"/>
            </a:br>
            <a:r>
              <a:rPr lang="en-US" sz="4000"/>
              <a:t>THOROUGHLY</a:t>
            </a:r>
            <a:r>
              <a:rPr lang="en-US"/>
              <a:t> &amp; NEATLY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514600"/>
            <a:ext cx="6248400" cy="4114800"/>
          </a:xfrm>
        </p:spPr>
        <p:txBody>
          <a:bodyPr/>
          <a:lstStyle/>
          <a:p>
            <a:pPr marL="0" indent="0"/>
            <a:r>
              <a:rPr lang="en-US"/>
              <a:t>Print clearly – do not be in a rush</a:t>
            </a:r>
          </a:p>
          <a:p>
            <a:pPr marL="0" indent="0"/>
            <a:endParaRPr lang="en-US"/>
          </a:p>
          <a:p>
            <a:pPr marL="0" indent="0"/>
            <a:r>
              <a:rPr lang="en-US"/>
              <a:t>Think about your answers before you write them in</a:t>
            </a:r>
          </a:p>
          <a:p>
            <a:pPr marL="0" indent="0"/>
            <a:endParaRPr lang="en-US"/>
          </a:p>
          <a:p>
            <a:pPr marL="0" indent="0"/>
            <a:endParaRPr lang="en-US"/>
          </a:p>
          <a:p>
            <a:pPr marL="0" indent="0"/>
            <a:endParaRPr lang="en-US"/>
          </a:p>
        </p:txBody>
      </p:sp>
      <p:pic>
        <p:nvPicPr>
          <p:cNvPr id="14340" name="Picture 4" descr="C:\Program Files\Common Files\Microsoft Shared\Clipart\cagcat50\PE01931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343400"/>
            <a:ext cx="2286000" cy="1917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C61BF-E139-4ACA-8AAE-6BCD079B3F80}" type="slidenum">
              <a:rPr lang="en-US"/>
              <a:pPr/>
              <a:t>7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838200"/>
            <a:ext cx="7772400" cy="1143000"/>
          </a:xfrm>
        </p:spPr>
        <p:txBody>
          <a:bodyPr/>
          <a:lstStyle/>
          <a:p>
            <a:r>
              <a:rPr lang="en-US" sz="4000"/>
              <a:t>COMPLETE THE APPLICATION AS</a:t>
            </a:r>
            <a:r>
              <a:rPr lang="en-US"/>
              <a:t> </a:t>
            </a:r>
            <a:r>
              <a:rPr lang="en-US" sz="4000"/>
              <a:t>THOROUGHLY</a:t>
            </a:r>
            <a:r>
              <a:rPr lang="en-US"/>
              <a:t> &amp; NEATLY AS POSSIBLE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743200"/>
            <a:ext cx="5486400" cy="4114800"/>
          </a:xfrm>
        </p:spPr>
        <p:txBody>
          <a:bodyPr/>
          <a:lstStyle/>
          <a:p>
            <a:pPr marL="0" indent="0"/>
            <a:r>
              <a:rPr lang="en-US"/>
              <a:t>Don’t indicate specific salary requirements</a:t>
            </a:r>
          </a:p>
          <a:p>
            <a:pPr marL="0" indent="0"/>
            <a:endParaRPr lang="en-US"/>
          </a:p>
          <a:p>
            <a:pPr marL="0" indent="0"/>
            <a:r>
              <a:rPr lang="en-US"/>
              <a:t>Keep your information consistent with your resume </a:t>
            </a:r>
          </a:p>
        </p:txBody>
      </p:sp>
      <p:pic>
        <p:nvPicPr>
          <p:cNvPr id="15364" name="Picture 4" descr="C:\Program Files\Common Files\Microsoft Shared\Clipart\cagcat50\BD0558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200400"/>
            <a:ext cx="1827213" cy="1781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19FB-D8C6-4834-AAF3-0CBC237AE232}" type="slidenum">
              <a:rPr lang="en-US"/>
              <a:pPr/>
              <a:t>8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295400"/>
            <a:ext cx="7772400" cy="1143000"/>
          </a:xfrm>
        </p:spPr>
        <p:txBody>
          <a:bodyPr/>
          <a:lstStyle/>
          <a:p>
            <a:r>
              <a:rPr lang="en-US" sz="4000"/>
              <a:t>ANSWER TRUTHFULLY, BUT DON’T PROVIDE NEGATIVE INFORMATION</a:t>
            </a:r>
            <a:br>
              <a:rPr lang="en-US" sz="4000"/>
            </a:br>
            <a:endParaRPr lang="en-US" sz="40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743200"/>
            <a:ext cx="6400800" cy="4114800"/>
          </a:xfrm>
        </p:spPr>
        <p:txBody>
          <a:bodyPr/>
          <a:lstStyle/>
          <a:p>
            <a:pPr marL="0" indent="0"/>
            <a:r>
              <a:rPr lang="en-US"/>
              <a:t>Turn “negatives” into “positives” (such as “job ended” instead of “got fired”)</a:t>
            </a:r>
          </a:p>
        </p:txBody>
      </p:sp>
      <p:pic>
        <p:nvPicPr>
          <p:cNvPr id="16389" name="Picture 5" descr="E:\PFiles\MSOffice\Clipart\standard\stddir1\BD05092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114800"/>
            <a:ext cx="3803650" cy="2384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BE9EF-CC7A-4D10-AED4-0B70705A74C6}" type="slidenum">
              <a:rPr lang="en-US"/>
              <a:pPr/>
              <a:t>9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/>
              <a:t>DON’T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pPr marL="0" indent="0"/>
            <a:r>
              <a:rPr lang="en-US" b="1">
                <a:solidFill>
                  <a:srgbClr val="003399"/>
                </a:solidFill>
              </a:rPr>
              <a:t>DON'T</a:t>
            </a:r>
            <a:r>
              <a:rPr lang="en-US"/>
              <a:t> leave blank spaces. </a:t>
            </a:r>
          </a:p>
          <a:p>
            <a:pPr marL="0" indent="0"/>
            <a:endParaRPr lang="en-US"/>
          </a:p>
          <a:p>
            <a:pPr marL="0" indent="0"/>
            <a:r>
              <a:rPr lang="en-US" b="1">
                <a:solidFill>
                  <a:srgbClr val="003399"/>
                </a:solidFill>
              </a:rPr>
              <a:t>DON'T</a:t>
            </a:r>
            <a:r>
              <a:rPr lang="en-US"/>
              <a:t> be unclear. If the question calls for a specific answer, don't try to dodge it by being vague</a:t>
            </a:r>
          </a:p>
        </p:txBody>
      </p:sp>
      <p:pic>
        <p:nvPicPr>
          <p:cNvPr id="22532" name="Picture 4" descr="C:\Program Files\Common Files\Microsoft Shared\Clipart\cagcat50\BD06663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572000"/>
            <a:ext cx="1928813" cy="1673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JIGSAW">
  <a:themeElements>
    <a:clrScheme name="JIGSAW 1">
      <a:dk1>
        <a:srgbClr val="003366"/>
      </a:dk1>
      <a:lt1>
        <a:srgbClr val="EAEAEA"/>
      </a:lt1>
      <a:dk2>
        <a:srgbClr val="0099CC"/>
      </a:dk2>
      <a:lt2>
        <a:srgbClr val="66FFFF"/>
      </a:lt2>
      <a:accent1>
        <a:srgbClr val="33CCFF"/>
      </a:accent1>
      <a:accent2>
        <a:srgbClr val="9999FF"/>
      </a:accent2>
      <a:accent3>
        <a:srgbClr val="AACAE2"/>
      </a:accent3>
      <a:accent4>
        <a:srgbClr val="C8C8C8"/>
      </a:accent4>
      <a:accent5>
        <a:srgbClr val="ADE2FF"/>
      </a:accent5>
      <a:accent6>
        <a:srgbClr val="8A8AE7"/>
      </a:accent6>
      <a:hlink>
        <a:srgbClr val="CC99FF"/>
      </a:hlink>
      <a:folHlink>
        <a:srgbClr val="008080"/>
      </a:folHlink>
    </a:clrScheme>
    <a:fontScheme name="JIGSAW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JIGSAW 1">
        <a:dk1>
          <a:srgbClr val="003366"/>
        </a:dk1>
        <a:lt1>
          <a:srgbClr val="EAEAEA"/>
        </a:lt1>
        <a:dk2>
          <a:srgbClr val="0099CC"/>
        </a:dk2>
        <a:lt2>
          <a:srgbClr val="66FFFF"/>
        </a:lt2>
        <a:accent1>
          <a:srgbClr val="33CCFF"/>
        </a:accent1>
        <a:accent2>
          <a:srgbClr val="9999FF"/>
        </a:accent2>
        <a:accent3>
          <a:srgbClr val="AACAE2"/>
        </a:accent3>
        <a:accent4>
          <a:srgbClr val="C8C8C8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IGSAW 2">
        <a:dk1>
          <a:srgbClr val="003366"/>
        </a:dk1>
        <a:lt1>
          <a:srgbClr val="CCECFF"/>
        </a:lt1>
        <a:dk2>
          <a:srgbClr val="0099CC"/>
        </a:dk2>
        <a:lt2>
          <a:srgbClr val="99CCFF"/>
        </a:lt2>
        <a:accent1>
          <a:srgbClr val="33CCFF"/>
        </a:accent1>
        <a:accent2>
          <a:srgbClr val="9999FF"/>
        </a:accent2>
        <a:accent3>
          <a:srgbClr val="E2F4FF"/>
        </a:accent3>
        <a:accent4>
          <a:srgbClr val="002A56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GSAW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GSAW 4">
        <a:dk1>
          <a:srgbClr val="000000"/>
        </a:dk1>
        <a:lt1>
          <a:srgbClr val="FFFFFF"/>
        </a:lt1>
        <a:dk2>
          <a:srgbClr val="FF0033"/>
        </a:dk2>
        <a:lt2>
          <a:srgbClr val="FFCCCC"/>
        </a:lt2>
        <a:accent1>
          <a:srgbClr val="00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2D"/>
        </a:accent6>
        <a:hlink>
          <a:srgbClr val="FFFF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GSAW 5">
        <a:dk1>
          <a:srgbClr val="6B4587"/>
        </a:dk1>
        <a:lt1>
          <a:srgbClr val="CCECFF"/>
        </a:lt1>
        <a:dk2>
          <a:srgbClr val="A67FC4"/>
        </a:dk2>
        <a:lt2>
          <a:srgbClr val="66FFFF"/>
        </a:lt2>
        <a:accent1>
          <a:srgbClr val="0099FF"/>
        </a:accent1>
        <a:accent2>
          <a:srgbClr val="9999FF"/>
        </a:accent2>
        <a:accent3>
          <a:srgbClr val="D0C0DE"/>
        </a:accent3>
        <a:accent4>
          <a:srgbClr val="AEC9DA"/>
        </a:accent4>
        <a:accent5>
          <a:srgbClr val="AACAFF"/>
        </a:accent5>
        <a:accent6>
          <a:srgbClr val="8A8AE7"/>
        </a:accent6>
        <a:hlink>
          <a:srgbClr val="CC99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C:\Users\Patricia\AppData\Roaming\Microsoft\Templates\JIGSAW.POT</Template>
  <TotalTime>159</TotalTime>
  <Words>569</Words>
  <Application>Microsoft Office PowerPoint</Application>
  <PresentationFormat>On-screen Show (4:3)</PresentationFormat>
  <Paragraphs>106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Times New Roman</vt:lpstr>
      <vt:lpstr>Monotype Sorts</vt:lpstr>
      <vt:lpstr>Arial Unicode MS</vt:lpstr>
      <vt:lpstr>Arial Black</vt:lpstr>
      <vt:lpstr>JIGSAW</vt:lpstr>
      <vt:lpstr>JOB APPLICATION  DOS AND DON’TS </vt:lpstr>
      <vt:lpstr>FILLING OUT APPLICATIONS PRETEST</vt:lpstr>
      <vt:lpstr>ARRIVE PREPARED WITH WHAT YOU WILL NEED</vt:lpstr>
      <vt:lpstr>ARRIVE PREPARED WITH WHAT YOU WILL NEED</vt:lpstr>
      <vt:lpstr>READ AND FOLLOW INSTRUCTIONS CAREFULLY</vt:lpstr>
      <vt:lpstr>COMPLETE THE APPLICATION  THOROUGHLY &amp; NEATLY</vt:lpstr>
      <vt:lpstr>COMPLETE THE APPLICATION AS THOROUGHLY &amp; NEATLY AS POSSIBLE</vt:lpstr>
      <vt:lpstr>ANSWER TRUTHFULLY, BUT DON’T PROVIDE NEGATIVE INFORMATION </vt:lpstr>
      <vt:lpstr>DON’T</vt:lpstr>
      <vt:lpstr>DON’T</vt:lpstr>
      <vt:lpstr>DO</vt:lpstr>
      <vt:lpstr>DO</vt:lpstr>
      <vt:lpstr>DO</vt:lpstr>
      <vt:lpstr>ONE FINAL THING:</vt:lpstr>
      <vt:lpstr>ANY QUESTIONS</vt:lpstr>
      <vt:lpstr>POST TEST</vt:lpstr>
      <vt:lpstr>Assignment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APPLICATION DOS AND DON’TS</dc:title>
  <dc:creator>Patricia</dc:creator>
  <cp:lastModifiedBy>penningtondonny</cp:lastModifiedBy>
  <cp:revision>24</cp:revision>
  <cp:lastPrinted>1601-01-01T00:00:00Z</cp:lastPrinted>
  <dcterms:created xsi:type="dcterms:W3CDTF">2007-10-28T22:26:28Z</dcterms:created>
  <dcterms:modified xsi:type="dcterms:W3CDTF">2015-01-28T14:21:12Z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