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4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72" r:id="rId14"/>
    <p:sldId id="267" r:id="rId15"/>
    <p:sldId id="269" r:id="rId16"/>
    <p:sldId id="270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1762-F84A-5D48-8D32-72B147AB077F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6910-6466-C642-BD79-1DA9575750F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1762-F84A-5D48-8D32-72B147AB077F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6910-6466-C642-BD79-1DA957575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1762-F84A-5D48-8D32-72B147AB077F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6910-6466-C642-BD79-1DA957575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1762-F84A-5D48-8D32-72B147AB077F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6910-6466-C642-BD79-1DA957575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1762-F84A-5D48-8D32-72B147AB077F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6910-6466-C642-BD79-1DA9575750F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1762-F84A-5D48-8D32-72B147AB077F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6910-6466-C642-BD79-1DA957575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1762-F84A-5D48-8D32-72B147AB077F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6910-6466-C642-BD79-1DA9575750F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1762-F84A-5D48-8D32-72B147AB077F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6910-6466-C642-BD79-1DA957575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1762-F84A-5D48-8D32-72B147AB077F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6910-6466-C642-BD79-1DA957575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1762-F84A-5D48-8D32-72B147AB077F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6910-6466-C642-BD79-1DA9575750F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1762-F84A-5D48-8D32-72B147AB077F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6910-6466-C642-BD79-1DA957575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5F41762-F84A-5D48-8D32-72B147AB077F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49D6910-6466-C642-BD79-1DA9575750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 dir="d"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resumegenius.com/wp-content/uploads/2015/09/high-school-resume-sample1.jpg" TargetMode="External"/><Relationship Id="rId2" Type="http://schemas.openxmlformats.org/officeDocument/2006/relationships/hyperlink" Target="https://upload.wikimedia.org/wikipedia/commons/thumb/c/cc/Resume.pdf/page1-1200px-Resume.pdf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jobnetwork.com/3-incredibly-bad-resumes-that-will-make-you-facepalm-092016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-7BORF4J4Y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RÉsumÉ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Personal Finance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926667"/>
            <a:ext cx="784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Objective: Create an effective résumé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85419149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be included in a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93859"/>
          </a:xfrm>
        </p:spPr>
        <p:txBody>
          <a:bodyPr/>
          <a:lstStyle/>
          <a:p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List special activities you have participated in</a:t>
            </a:r>
          </a:p>
          <a:p>
            <a:pPr lvl="1"/>
            <a:r>
              <a:rPr lang="en-US" dirty="0" smtClean="0"/>
              <a:t>Community Service</a:t>
            </a:r>
          </a:p>
          <a:p>
            <a:pPr lvl="1"/>
            <a:r>
              <a:rPr lang="en-US" dirty="0" smtClean="0"/>
              <a:t>School activities and organizations</a:t>
            </a:r>
          </a:p>
          <a:p>
            <a:pPr lvl="1"/>
            <a:r>
              <a:rPr lang="en-US" dirty="0" smtClean="0"/>
              <a:t>This is a relevant part of the resume for high school students but not as important for college students</a:t>
            </a:r>
            <a:endParaRPr lang="en-US" dirty="0"/>
          </a:p>
        </p:txBody>
      </p:sp>
      <p:pic>
        <p:nvPicPr>
          <p:cNvPr id="4" name="Picture 3" descr="resume-advertising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3" t="76036" r="30165" b="7396"/>
          <a:stretch/>
        </p:blipFill>
        <p:spPr>
          <a:xfrm>
            <a:off x="707836" y="3994059"/>
            <a:ext cx="7563120" cy="25634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445770" y="5981075"/>
            <a:ext cx="1424066" cy="3297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61740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sume-advertising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700" y="0"/>
            <a:ext cx="53008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776093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Résumé for a High School Student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Items you can add to your résumé as a high school student</a:t>
            </a:r>
          </a:p>
          <a:p>
            <a:pPr lvl="1"/>
            <a:r>
              <a:rPr lang="en-US" dirty="0" smtClean="0"/>
              <a:t>Major achievements</a:t>
            </a:r>
          </a:p>
          <a:p>
            <a:pPr lvl="1"/>
            <a:r>
              <a:rPr lang="en-US" dirty="0" smtClean="0"/>
              <a:t>Awards and honors</a:t>
            </a:r>
          </a:p>
          <a:p>
            <a:pPr lvl="1"/>
            <a:r>
              <a:rPr lang="en-US" dirty="0" smtClean="0"/>
              <a:t>Extracurricular activities</a:t>
            </a:r>
          </a:p>
          <a:p>
            <a:pPr lvl="1"/>
            <a:r>
              <a:rPr lang="en-US" dirty="0" smtClean="0"/>
              <a:t>Skills</a:t>
            </a:r>
          </a:p>
        </p:txBody>
      </p:sp>
    </p:spTree>
    <p:extLst>
      <p:ext uri="{BB962C8B-B14F-4D97-AF65-F5344CB8AC3E}">
        <p14:creationId xmlns:p14="http://schemas.microsoft.com/office/powerpoint/2010/main" val="1770463387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igh School Student Resume Sample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586" y="1"/>
            <a:ext cx="53085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23212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of personal references</a:t>
            </a:r>
          </a:p>
          <a:p>
            <a:pPr lvl="1"/>
            <a:r>
              <a:rPr lang="en-US" dirty="0" smtClean="0"/>
              <a:t>2-3 people who have observed your work habits (teachers, employers, coaches)</a:t>
            </a:r>
          </a:p>
          <a:p>
            <a:pPr lvl="1"/>
            <a:r>
              <a:rPr lang="en-US" dirty="0" smtClean="0"/>
              <a:t>2-3 people who can speak of your character</a:t>
            </a:r>
          </a:p>
          <a:p>
            <a:pPr lvl="1"/>
            <a:r>
              <a:rPr lang="en-US" dirty="0" smtClean="0"/>
              <a:t>Make sure you have asked them permission before you use them as a reference</a:t>
            </a:r>
          </a:p>
          <a:p>
            <a:pPr lvl="1"/>
            <a:r>
              <a:rPr lang="en-US" dirty="0" smtClean="0"/>
              <a:t>Only ask people who will speak well of you</a:t>
            </a:r>
          </a:p>
          <a:p>
            <a:pPr lvl="1"/>
            <a:r>
              <a:rPr lang="en-US" dirty="0" smtClean="0"/>
              <a:t>Include their place of employment, title, work address, work phone number, and email</a:t>
            </a:r>
          </a:p>
          <a:p>
            <a:r>
              <a:rPr lang="en-US" b="1" dirty="0" smtClean="0"/>
              <a:t>You can let the employer know that references are available upon request</a:t>
            </a:r>
          </a:p>
          <a:p>
            <a:r>
              <a:rPr lang="en-US" b="1" dirty="0" smtClean="0"/>
              <a:t>The references do not need to be included with the resume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0763017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Résumé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Example 1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Example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23002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</a:t>
            </a:r>
            <a:r>
              <a:rPr lang="en-US" dirty="0"/>
              <a:t>Résumé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844940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Posted on CANVAS</a:t>
            </a:r>
          </a:p>
        </p:txBody>
      </p:sp>
    </p:spTree>
    <p:extLst>
      <p:ext uri="{BB962C8B-B14F-4D97-AF65-F5344CB8AC3E}">
        <p14:creationId xmlns:p14="http://schemas.microsoft.com/office/powerpoint/2010/main" val="1573026251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What not to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605082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Résumé?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page summary of your skills, education and experience</a:t>
            </a:r>
          </a:p>
          <a:p>
            <a:r>
              <a:rPr lang="en-US" dirty="0" smtClean="0"/>
              <a:t>An </a:t>
            </a:r>
            <a:r>
              <a:rPr lang="en-US" b="1" dirty="0" smtClean="0"/>
              <a:t>advertisement</a:t>
            </a:r>
            <a:r>
              <a:rPr lang="en-US" dirty="0" smtClean="0"/>
              <a:t> of you</a:t>
            </a:r>
          </a:p>
          <a:p>
            <a:r>
              <a:rPr lang="en-US" dirty="0" smtClean="0"/>
              <a:t>It is the most important piece of writing you will ever create so it should be perfect</a:t>
            </a:r>
          </a:p>
          <a:p>
            <a:r>
              <a:rPr lang="en-US" dirty="0" smtClean="0"/>
              <a:t>A good résumé is the key to getting a good job</a:t>
            </a:r>
          </a:p>
          <a:p>
            <a:r>
              <a:rPr lang="en-US" dirty="0" smtClean="0"/>
              <a:t>Whenever you submit a résumé through an online file upload, always make sure that it is saved as a PDF.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874364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long do you think employers look at one resume?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55620" y="2133600"/>
            <a:ext cx="3032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6 seconds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79995931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should be included in a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Heading/Letterhead</a:t>
            </a:r>
          </a:p>
          <a:p>
            <a:pPr lvl="1"/>
            <a:r>
              <a:rPr lang="en-US" dirty="0" smtClean="0"/>
              <a:t>Bold</a:t>
            </a:r>
          </a:p>
          <a:p>
            <a:pPr lvl="1"/>
            <a:r>
              <a:rPr lang="en-US" dirty="0" smtClean="0"/>
              <a:t>No funky fonts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Address</a:t>
            </a:r>
          </a:p>
          <a:p>
            <a:pPr lvl="1"/>
            <a:r>
              <a:rPr lang="en-US" dirty="0" smtClean="0"/>
              <a:t>Phone Number</a:t>
            </a:r>
          </a:p>
          <a:p>
            <a:pPr lvl="1"/>
            <a:r>
              <a:rPr lang="en-US" dirty="0" smtClean="0"/>
              <a:t>Email Address</a:t>
            </a:r>
          </a:p>
          <a:p>
            <a:pPr lvl="1"/>
            <a:endParaRPr lang="en-US" dirty="0"/>
          </a:p>
        </p:txBody>
      </p:sp>
      <p:pic>
        <p:nvPicPr>
          <p:cNvPr id="6" name="Picture 5" descr="resume-advertising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56" t="5199" r="8970" b="83334"/>
          <a:stretch/>
        </p:blipFill>
        <p:spPr>
          <a:xfrm>
            <a:off x="0" y="4787989"/>
            <a:ext cx="9008533" cy="164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006683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be included in a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75267"/>
          </a:xfrm>
        </p:spPr>
        <p:txBody>
          <a:bodyPr/>
          <a:lstStyle/>
          <a:p>
            <a:r>
              <a:rPr lang="en-US" dirty="0" smtClean="0"/>
              <a:t>Objective</a:t>
            </a:r>
          </a:p>
          <a:p>
            <a:pPr lvl="1"/>
            <a:r>
              <a:rPr lang="en-US" dirty="0" smtClean="0"/>
              <a:t>One sentence explanation of the type of job you are seeking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resume-advertising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0" t="4602" r="11567" b="77567"/>
          <a:stretch/>
        </p:blipFill>
        <p:spPr>
          <a:xfrm>
            <a:off x="457200" y="2415644"/>
            <a:ext cx="8229600" cy="246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594955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be included in a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44532"/>
          </a:xfrm>
        </p:spPr>
        <p:txBody>
          <a:bodyPr/>
          <a:lstStyle/>
          <a:p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High school students should only include high school information and anticipated graduation date</a:t>
            </a:r>
          </a:p>
          <a:p>
            <a:pPr lvl="1"/>
            <a:r>
              <a:rPr lang="en-US" dirty="0" smtClean="0"/>
              <a:t>College students just put college information, no need to put high school information.</a:t>
            </a:r>
          </a:p>
          <a:p>
            <a:pPr lvl="1"/>
            <a:r>
              <a:rPr lang="en-US" dirty="0" smtClean="0"/>
              <a:t>Dates of attendance or graduation</a:t>
            </a:r>
          </a:p>
          <a:p>
            <a:pPr lvl="1"/>
            <a:r>
              <a:rPr lang="en-US" dirty="0" smtClean="0"/>
              <a:t>Major and degree for college students</a:t>
            </a:r>
            <a:endParaRPr lang="en-US" dirty="0"/>
          </a:p>
        </p:txBody>
      </p:sp>
      <p:pic>
        <p:nvPicPr>
          <p:cNvPr id="4" name="Picture 3" descr="resume-advertising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3" t="6247" r="9551" b="68195"/>
          <a:stretch/>
        </p:blipFill>
        <p:spPr>
          <a:xfrm>
            <a:off x="1670900" y="4244732"/>
            <a:ext cx="5965112" cy="245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673143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be included in a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63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Work Experience</a:t>
            </a:r>
          </a:p>
          <a:p>
            <a:pPr lvl="1"/>
            <a:r>
              <a:rPr lang="en-US" dirty="0" smtClean="0"/>
              <a:t>Include </a:t>
            </a:r>
            <a:r>
              <a:rPr lang="en-US" dirty="0"/>
              <a:t>your job </a:t>
            </a:r>
            <a:r>
              <a:rPr lang="en-US" dirty="0" smtClean="0"/>
              <a:t>title, previous employers, their locations, your dates of employment </a:t>
            </a:r>
          </a:p>
          <a:p>
            <a:pPr lvl="1"/>
            <a:r>
              <a:rPr lang="en-US" dirty="0" smtClean="0"/>
              <a:t>At least two one line descriptions of what your job duties and responsibilities were</a:t>
            </a:r>
          </a:p>
          <a:p>
            <a:pPr lvl="1"/>
            <a:r>
              <a:rPr lang="en-US" dirty="0" smtClean="0"/>
              <a:t>Do NOT use “I” in descriptions</a:t>
            </a:r>
          </a:p>
          <a:p>
            <a:pPr lvl="1"/>
            <a:r>
              <a:rPr lang="en-US" dirty="0" smtClean="0"/>
              <a:t>Use action verbs in your job descriptions to strengthen your resume</a:t>
            </a:r>
          </a:p>
          <a:p>
            <a:pPr lvl="2"/>
            <a:r>
              <a:rPr lang="en-US" dirty="0" smtClean="0"/>
              <a:t>Administered</a:t>
            </a:r>
          </a:p>
          <a:p>
            <a:pPr lvl="2"/>
            <a:r>
              <a:rPr lang="en-US" dirty="0" smtClean="0"/>
              <a:t>Composed</a:t>
            </a:r>
          </a:p>
          <a:p>
            <a:pPr lvl="2"/>
            <a:r>
              <a:rPr lang="en-US" dirty="0" smtClean="0"/>
              <a:t>Eliminated</a:t>
            </a:r>
          </a:p>
          <a:p>
            <a:pPr lvl="2"/>
            <a:r>
              <a:rPr lang="en-US" dirty="0" smtClean="0"/>
              <a:t>Handled</a:t>
            </a:r>
          </a:p>
          <a:p>
            <a:pPr lvl="2"/>
            <a:r>
              <a:rPr lang="en-US" dirty="0" smtClean="0"/>
              <a:t>Analyzed</a:t>
            </a:r>
          </a:p>
          <a:p>
            <a:pPr lvl="2"/>
            <a:r>
              <a:rPr lang="en-US" dirty="0" smtClean="0"/>
              <a:t>Repaired</a:t>
            </a:r>
          </a:p>
          <a:p>
            <a:pPr lvl="1"/>
            <a:r>
              <a:rPr lang="en-US" dirty="0" smtClean="0"/>
              <a:t>Put in most recent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51721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be included in a resume</a:t>
            </a:r>
            <a:endParaRPr lang="en-US" dirty="0"/>
          </a:p>
        </p:txBody>
      </p:sp>
      <p:pic>
        <p:nvPicPr>
          <p:cNvPr id="4" name="Picture 3" descr="resume-advertising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56" b="24931"/>
          <a:stretch/>
        </p:blipFill>
        <p:spPr>
          <a:xfrm>
            <a:off x="363338" y="1524000"/>
            <a:ext cx="8453506" cy="472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824754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5230</TotalTime>
  <Words>426</Words>
  <Application>Microsoft Office PowerPoint</Application>
  <PresentationFormat>On-screen Show (4:3)</PresentationFormat>
  <Paragraphs>71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Arial</vt:lpstr>
      <vt:lpstr>Clarity</vt:lpstr>
      <vt:lpstr>RÉsumÉ</vt:lpstr>
      <vt:lpstr>What not to do</vt:lpstr>
      <vt:lpstr>What is a Résumé?</vt:lpstr>
      <vt:lpstr>How long do you think employers look at one resume?</vt:lpstr>
      <vt:lpstr>What should be included in a resume</vt:lpstr>
      <vt:lpstr>What should be included in a resume</vt:lpstr>
      <vt:lpstr>What should be included in a resume</vt:lpstr>
      <vt:lpstr>What should be included in a resume</vt:lpstr>
      <vt:lpstr>What should be included in a resume</vt:lpstr>
      <vt:lpstr>What should be included in a resume</vt:lpstr>
      <vt:lpstr>PowerPoint Presentation</vt:lpstr>
      <vt:lpstr>Résumé for a High School Student</vt:lpstr>
      <vt:lpstr>PowerPoint Presentation</vt:lpstr>
      <vt:lpstr>References</vt:lpstr>
      <vt:lpstr>Good Résumé Examples</vt:lpstr>
      <vt:lpstr>Bad Résumé Examples</vt:lpstr>
      <vt:lpstr>Assignment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</dc:title>
  <dc:creator>Shannon Moots</dc:creator>
  <cp:lastModifiedBy>Windows User</cp:lastModifiedBy>
  <cp:revision>50</cp:revision>
  <dcterms:created xsi:type="dcterms:W3CDTF">2014-02-02T19:36:17Z</dcterms:created>
  <dcterms:modified xsi:type="dcterms:W3CDTF">2019-01-24T14:59:47Z</dcterms:modified>
</cp:coreProperties>
</file>